
<file path=[Content_Types].xml><?xml version="1.0" encoding="utf-8"?>
<Types xmlns="http://schemas.openxmlformats.org/package/2006/content-types">
  <Default Extension="emf" ContentType="image/x-emf"/>
  <Default Extension="jpeg" ContentType="image/jpeg"/>
  <Default Extension="mov" ContentType="video/quicktime"/>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30.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31.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2.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38.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44.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56"/>
  </p:notesMasterIdLst>
  <p:handoutMasterIdLst>
    <p:handoutMasterId r:id="rId57"/>
  </p:handoutMasterIdLst>
  <p:sldIdLst>
    <p:sldId id="256" r:id="rId5"/>
    <p:sldId id="304" r:id="rId6"/>
    <p:sldId id="301" r:id="rId7"/>
    <p:sldId id="305" r:id="rId8"/>
    <p:sldId id="276" r:id="rId9"/>
    <p:sldId id="259" r:id="rId10"/>
    <p:sldId id="264" r:id="rId11"/>
    <p:sldId id="265" r:id="rId12"/>
    <p:sldId id="266" r:id="rId13"/>
    <p:sldId id="312" r:id="rId14"/>
    <p:sldId id="316" r:id="rId15"/>
    <p:sldId id="325" r:id="rId16"/>
    <p:sldId id="313" r:id="rId17"/>
    <p:sldId id="348" r:id="rId18"/>
    <p:sldId id="344" r:id="rId19"/>
    <p:sldId id="311" r:id="rId20"/>
    <p:sldId id="340" r:id="rId21"/>
    <p:sldId id="342" r:id="rId22"/>
    <p:sldId id="341" r:id="rId23"/>
    <p:sldId id="343" r:id="rId24"/>
    <p:sldId id="296" r:id="rId25"/>
    <p:sldId id="288" r:id="rId26"/>
    <p:sldId id="317" r:id="rId27"/>
    <p:sldId id="310" r:id="rId28"/>
    <p:sldId id="315" r:id="rId29"/>
    <p:sldId id="314" r:id="rId30"/>
    <p:sldId id="349" r:id="rId31"/>
    <p:sldId id="302" r:id="rId32"/>
    <p:sldId id="321" r:id="rId33"/>
    <p:sldId id="320" r:id="rId34"/>
    <p:sldId id="319" r:id="rId35"/>
    <p:sldId id="323" r:id="rId36"/>
    <p:sldId id="303" r:id="rId37"/>
    <p:sldId id="327" r:id="rId38"/>
    <p:sldId id="322" r:id="rId39"/>
    <p:sldId id="328" r:id="rId40"/>
    <p:sldId id="346" r:id="rId41"/>
    <p:sldId id="330" r:id="rId42"/>
    <p:sldId id="326" r:id="rId43"/>
    <p:sldId id="350" r:id="rId44"/>
    <p:sldId id="334" r:id="rId45"/>
    <p:sldId id="331" r:id="rId46"/>
    <p:sldId id="347" r:id="rId47"/>
    <p:sldId id="333" r:id="rId48"/>
    <p:sldId id="324" r:id="rId49"/>
    <p:sldId id="335" r:id="rId50"/>
    <p:sldId id="318" r:id="rId51"/>
    <p:sldId id="337" r:id="rId52"/>
    <p:sldId id="339" r:id="rId53"/>
    <p:sldId id="336" r:id="rId54"/>
    <p:sldId id="338" r:id="rId5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ain" id="{79DCD13F-7DC8-494C-A034-134C83DB27BC}">
          <p14:sldIdLst>
            <p14:sldId id="256"/>
            <p14:sldId id="304"/>
            <p14:sldId id="301"/>
            <p14:sldId id="305"/>
            <p14:sldId id="276"/>
            <p14:sldId id="259"/>
            <p14:sldId id="264"/>
            <p14:sldId id="265"/>
            <p14:sldId id="266"/>
            <p14:sldId id="312"/>
            <p14:sldId id="316"/>
            <p14:sldId id="325"/>
            <p14:sldId id="313"/>
            <p14:sldId id="348"/>
            <p14:sldId id="344"/>
            <p14:sldId id="311"/>
            <p14:sldId id="340"/>
            <p14:sldId id="342"/>
            <p14:sldId id="341"/>
            <p14:sldId id="343"/>
            <p14:sldId id="296"/>
            <p14:sldId id="288"/>
            <p14:sldId id="317"/>
            <p14:sldId id="310"/>
            <p14:sldId id="315"/>
            <p14:sldId id="314"/>
            <p14:sldId id="349"/>
            <p14:sldId id="302"/>
            <p14:sldId id="321"/>
            <p14:sldId id="320"/>
            <p14:sldId id="319"/>
            <p14:sldId id="323"/>
            <p14:sldId id="303"/>
            <p14:sldId id="327"/>
            <p14:sldId id="322"/>
            <p14:sldId id="328"/>
            <p14:sldId id="346"/>
            <p14:sldId id="330"/>
            <p14:sldId id="326"/>
            <p14:sldId id="350"/>
            <p14:sldId id="334"/>
            <p14:sldId id="331"/>
            <p14:sldId id="347"/>
            <p14:sldId id="333"/>
            <p14:sldId id="324"/>
            <p14:sldId id="335"/>
            <p14:sldId id="318"/>
            <p14:sldId id="337"/>
            <p14:sldId id="339"/>
          </p14:sldIdLst>
        </p14:section>
        <p14:section name="Hidden Templates" id="{6BBD2B27-95BD-5E41-92BA-2798B88BB731}">
          <p14:sldIdLst>
            <p14:sldId id="336"/>
            <p14:sldId id="33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F5F"/>
    <a:srgbClr val="325167"/>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E5F8024-FF6E-B3D8-654A-C13DB9FEF5B4}" v="1" dt="2026-07-23T19:23:31.650"/>
    <p1510:client id="{D3379FCC-8391-B84A-9E46-E4611986A1BB}" v="115" dt="2026-07-23T19:59:20.72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87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tableStyles" Target="tableStyle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handoutMaster" Target="handoutMasters/handoutMaster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ley Lerner" userId="S::alern001_so.cccounty.us#ext#@ogl0905.onmicrosoft.com::c54bc5e0-7f92-4205-b45b-0a5a5959c1f3" providerId="AD" clId="Web-{3E5F8024-FF6E-B3D8-654A-C13DB9FEF5B4}"/>
    <pc:docChg chg="sldOrd">
      <pc:chgData name="Ashley Lerner" userId="S::alern001_so.cccounty.us#ext#@ogl0905.onmicrosoft.com::c54bc5e0-7f92-4205-b45b-0a5a5959c1f3" providerId="AD" clId="Web-{3E5F8024-FF6E-B3D8-654A-C13DB9FEF5B4}" dt="2026-07-23T19:23:31.650" v="0"/>
      <pc:docMkLst>
        <pc:docMk/>
      </pc:docMkLst>
      <pc:sldChg chg="ord">
        <pc:chgData name="Ashley Lerner" userId="S::alern001_so.cccounty.us#ext#@ogl0905.onmicrosoft.com::c54bc5e0-7f92-4205-b45b-0a5a5959c1f3" providerId="AD" clId="Web-{3E5F8024-FF6E-B3D8-654A-C13DB9FEF5B4}" dt="2026-07-23T19:23:31.650" v="0"/>
        <pc:sldMkLst>
          <pc:docMk/>
          <pc:sldMk cId="2029737056" sldId="329"/>
        </pc:sldMkLst>
      </pc:sldChg>
    </pc:docChg>
  </pc:docChgLst>
  <pc:docChgLst>
    <pc:chgData name="Kyle Olson" userId="a69a95ec-4956-4793-852d-e2b52cedbf2d" providerId="ADAL" clId="{C010E07F-11D1-58D0-A375-97AF64F53C30}"/>
    <pc:docChg chg="sldOrd">
      <pc:chgData name="Kyle Olson" userId="a69a95ec-4956-4793-852d-e2b52cedbf2d" providerId="ADAL" clId="{C010E07F-11D1-58D0-A375-97AF64F53C30}" dt="2026-07-23T19:59:20.728" v="2" actId="20578"/>
      <pc:docMkLst>
        <pc:docMk/>
      </pc:docMkLst>
      <pc:sldChg chg="ord">
        <pc:chgData name="Kyle Olson" userId="a69a95ec-4956-4793-852d-e2b52cedbf2d" providerId="ADAL" clId="{C010E07F-11D1-58D0-A375-97AF64F53C30}" dt="2026-07-23T19:59:20.728" v="2" actId="20578"/>
        <pc:sldMkLst>
          <pc:docMk/>
          <pc:sldMk cId="484901740" sldId="324"/>
        </pc:sldMkLst>
      </pc:sldChg>
      <pc:sldChg chg="ord">
        <pc:chgData name="Kyle Olson" userId="a69a95ec-4956-4793-852d-e2b52cedbf2d" providerId="ADAL" clId="{C010E07F-11D1-58D0-A375-97AF64F53C30}" dt="2026-07-23T19:57:39.484" v="0" actId="20578"/>
        <pc:sldMkLst>
          <pc:docMk/>
          <pc:sldMk cId="2816873916" sldId="332"/>
        </pc:sldMkLst>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image" Target="../media/image5.svg"/><Relationship Id="rId6" Type="http://schemas.openxmlformats.org/officeDocument/2006/relationships/image" Target="../media/image10.svg"/><Relationship Id="rId5" Type="http://schemas.openxmlformats.org/officeDocument/2006/relationships/image" Target="../media/image9.svg"/><Relationship Id="rId4" Type="http://schemas.openxmlformats.org/officeDocument/2006/relationships/image" Target="../media/image8.svg"/></Relationships>
</file>

<file path=ppt/diagrams/_rels/data10.xml.rels><?xml version="1.0" encoding="UTF-8" standalone="yes"?>
<Relationships xmlns="http://schemas.openxmlformats.org/package/2006/relationships"><Relationship Id="rId2" Type="http://schemas.openxmlformats.org/officeDocument/2006/relationships/image" Target="../media/image38.svg"/><Relationship Id="rId1" Type="http://schemas.openxmlformats.org/officeDocument/2006/relationships/image" Target="../media/image33.svg"/></Relationships>
</file>

<file path=ppt/diagrams/_rels/data11.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svg"/><Relationship Id="rId1" Type="http://schemas.openxmlformats.org/officeDocument/2006/relationships/image" Target="../media/image39.svg"/><Relationship Id="rId4" Type="http://schemas.openxmlformats.org/officeDocument/2006/relationships/image" Target="../media/image42.svg"/></Relationships>
</file>

<file path=ppt/diagrams/_rels/data12.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38.svg"/><Relationship Id="rId1" Type="http://schemas.openxmlformats.org/officeDocument/2006/relationships/image" Target="../media/image47.svg"/></Relationships>
</file>

<file path=ppt/diagrams/_rels/data13.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34.svg"/><Relationship Id="rId1" Type="http://schemas.openxmlformats.org/officeDocument/2006/relationships/image" Target="../media/image37.svg"/></Relationships>
</file>

<file path=ppt/diagrams/_rels/data14.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38.svg"/><Relationship Id="rId1" Type="http://schemas.openxmlformats.org/officeDocument/2006/relationships/image" Target="../media/image33.svg"/></Relationships>
</file>

<file path=ppt/diagrams/_rels/data15.xml.rels><?xml version="1.0" encoding="UTF-8" standalone="yes"?>
<Relationships xmlns="http://schemas.openxmlformats.org/package/2006/relationships"><Relationship Id="rId2" Type="http://schemas.openxmlformats.org/officeDocument/2006/relationships/image" Target="../media/image54.svg"/><Relationship Id="rId1" Type="http://schemas.openxmlformats.org/officeDocument/2006/relationships/image" Target="../media/image37.svg"/></Relationships>
</file>

<file path=ppt/diagrams/_rels/data16.xml.rels><?xml version="1.0" encoding="UTF-8" standalone="yes"?>
<Relationships xmlns="http://schemas.openxmlformats.org/package/2006/relationships"><Relationship Id="rId1" Type="http://schemas.openxmlformats.org/officeDocument/2006/relationships/image" Target="../media/image28.png"/></Relationships>
</file>

<file path=ppt/diagrams/_rels/data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image" Target="../media/image13.jpeg"/><Relationship Id="rId4" Type="http://schemas.openxmlformats.org/officeDocument/2006/relationships/image" Target="../media/image16.jpeg"/></Relationships>
</file>

<file path=ppt/diagrams/_rels/data3.xml.rels><?xml version="1.0" encoding="UTF-8" standalone="yes"?>
<Relationships xmlns="http://schemas.openxmlformats.org/package/2006/relationships"><Relationship Id="rId3" Type="http://schemas.openxmlformats.org/officeDocument/2006/relationships/hyperlink" Target="https://www.smallbusinesscoach.org/4-expert-tips-for-developing-an-effective-cyber-security-plan/" TargetMode="External"/><Relationship Id="rId2" Type="http://schemas.openxmlformats.org/officeDocument/2006/relationships/image" Target="../media/image18.jpeg"/><Relationship Id="rId1" Type="http://schemas.openxmlformats.org/officeDocument/2006/relationships/image" Target="../media/image17.jpeg"/></Relationships>
</file>

<file path=ppt/diagrams/_rels/data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s://www.publicdomainpictures.net/en/view-image.php?image=28914&amp;picture=decision" TargetMode="External"/><Relationship Id="rId1" Type="http://schemas.openxmlformats.org/officeDocument/2006/relationships/image" Target="../media/image19.jpeg"/><Relationship Id="rId4" Type="http://schemas.openxmlformats.org/officeDocument/2006/relationships/hyperlink" Target="https://ecampusontario.pressbooks.pub/blendedlearning/chapter/recommendations/" TargetMode="External"/></Relationships>
</file>

<file path=ppt/diagrams/_rels/data5.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svg"/><Relationship Id="rId1" Type="http://schemas.openxmlformats.org/officeDocument/2006/relationships/image" Target="../media/image24.svg"/><Relationship Id="rId4" Type="http://schemas.openxmlformats.org/officeDocument/2006/relationships/image" Target="../media/image27.svg"/></Relationships>
</file>

<file path=ppt/diagrams/_rels/data7.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svg"/><Relationship Id="rId1" Type="http://schemas.openxmlformats.org/officeDocument/2006/relationships/image" Target="../media/image32.svg"/></Relationships>
</file>

<file path=ppt/diagrams/_rels/data8.xml.rels><?xml version="1.0" encoding="UTF-8" standalone="yes"?>
<Relationships xmlns="http://schemas.openxmlformats.org/package/2006/relationships"><Relationship Id="rId2" Type="http://schemas.openxmlformats.org/officeDocument/2006/relationships/image" Target="../media/image36.svg"/><Relationship Id="rId1" Type="http://schemas.openxmlformats.org/officeDocument/2006/relationships/image" Target="../media/image35.svg"/></Relationships>
</file>

<file path=ppt/diagrams/_rels/data9.xml.rels><?xml version="1.0" encoding="UTF-8" standalone="yes"?>
<Relationships xmlns="http://schemas.openxmlformats.org/package/2006/relationships"><Relationship Id="rId2" Type="http://schemas.openxmlformats.org/officeDocument/2006/relationships/image" Target="../media/image37.svg"/><Relationship Id="rId1" Type="http://schemas.openxmlformats.org/officeDocument/2006/relationships/image" Target="../media/image34.svg"/></Relationships>
</file>

<file path=ppt/diagrams/_rels/drawing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image" Target="../media/image5.svg"/><Relationship Id="rId6" Type="http://schemas.openxmlformats.org/officeDocument/2006/relationships/image" Target="../media/image10.svg"/><Relationship Id="rId5" Type="http://schemas.openxmlformats.org/officeDocument/2006/relationships/image" Target="../media/image9.svg"/><Relationship Id="rId4" Type="http://schemas.openxmlformats.org/officeDocument/2006/relationships/image" Target="../media/image8.svg"/></Relationships>
</file>

<file path=ppt/diagrams/_rels/drawing10.xml.rels><?xml version="1.0" encoding="UTF-8" standalone="yes"?>
<Relationships xmlns="http://schemas.openxmlformats.org/package/2006/relationships"><Relationship Id="rId2" Type="http://schemas.openxmlformats.org/officeDocument/2006/relationships/image" Target="../media/image38.svg"/><Relationship Id="rId1" Type="http://schemas.openxmlformats.org/officeDocument/2006/relationships/image" Target="../media/image33.svg"/></Relationships>
</file>

<file path=ppt/diagrams/_rels/drawing11.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svg"/><Relationship Id="rId1" Type="http://schemas.openxmlformats.org/officeDocument/2006/relationships/image" Target="../media/image39.svg"/><Relationship Id="rId4" Type="http://schemas.openxmlformats.org/officeDocument/2006/relationships/image" Target="../media/image42.svg"/></Relationships>
</file>

<file path=ppt/diagrams/_rels/drawing12.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38.svg"/><Relationship Id="rId1" Type="http://schemas.openxmlformats.org/officeDocument/2006/relationships/image" Target="../media/image47.svg"/></Relationships>
</file>

<file path=ppt/diagrams/_rels/drawing13.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34.svg"/><Relationship Id="rId1" Type="http://schemas.openxmlformats.org/officeDocument/2006/relationships/image" Target="../media/image37.svg"/></Relationships>
</file>

<file path=ppt/diagrams/_rels/drawing14.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38.svg"/><Relationship Id="rId1" Type="http://schemas.openxmlformats.org/officeDocument/2006/relationships/image" Target="../media/image33.svg"/></Relationships>
</file>

<file path=ppt/diagrams/_rels/drawing15.xml.rels><?xml version="1.0" encoding="UTF-8" standalone="yes"?>
<Relationships xmlns="http://schemas.openxmlformats.org/package/2006/relationships"><Relationship Id="rId2" Type="http://schemas.openxmlformats.org/officeDocument/2006/relationships/image" Target="../media/image54.svg"/><Relationship Id="rId1" Type="http://schemas.openxmlformats.org/officeDocument/2006/relationships/image" Target="../media/image37.svg"/></Relationships>
</file>

<file path=ppt/diagrams/_rels/drawing16.xml.rels><?xml version="1.0" encoding="UTF-8" standalone="yes"?>
<Relationships xmlns="http://schemas.openxmlformats.org/package/2006/relationships"><Relationship Id="rId1" Type="http://schemas.openxmlformats.org/officeDocument/2006/relationships/image" Target="../media/image28.png"/></Relationships>
</file>

<file path=ppt/diagrams/_rels/drawing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image" Target="../media/image13.jpeg"/><Relationship Id="rId4" Type="http://schemas.openxmlformats.org/officeDocument/2006/relationships/image" Target="../media/image16.jpeg"/></Relationships>
</file>

<file path=ppt/diagrams/_rels/drawing3.xml.rels><?xml version="1.0" encoding="UTF-8" standalone="yes"?>
<Relationships xmlns="http://schemas.openxmlformats.org/package/2006/relationships"><Relationship Id="rId3" Type="http://schemas.openxmlformats.org/officeDocument/2006/relationships/hyperlink" Target="https://www.smallbusinesscoach.org/4-expert-tips-for-developing-an-effective-cyber-security-plan/" TargetMode="External"/><Relationship Id="rId2" Type="http://schemas.openxmlformats.org/officeDocument/2006/relationships/image" Target="../media/image18.jpeg"/><Relationship Id="rId1" Type="http://schemas.openxmlformats.org/officeDocument/2006/relationships/image" Target="../media/image17.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s://www.publicdomainpictures.net/en/view-image.php?image=28914&amp;picture=decision" TargetMode="External"/><Relationship Id="rId1" Type="http://schemas.openxmlformats.org/officeDocument/2006/relationships/image" Target="../media/image19.jpeg"/><Relationship Id="rId4" Type="http://schemas.openxmlformats.org/officeDocument/2006/relationships/hyperlink" Target="https://ecampusontario.pressbooks.pub/blendedlearning/chapter/recommendations/" TargetMode="External"/></Relationships>
</file>

<file path=ppt/diagrams/_rels/drawing5.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svg"/><Relationship Id="rId1" Type="http://schemas.openxmlformats.org/officeDocument/2006/relationships/image" Target="../media/image24.svg"/><Relationship Id="rId4" Type="http://schemas.openxmlformats.org/officeDocument/2006/relationships/image" Target="../media/image27.svg"/></Relationships>
</file>

<file path=ppt/diagrams/_rels/drawing7.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svg"/><Relationship Id="rId1" Type="http://schemas.openxmlformats.org/officeDocument/2006/relationships/image" Target="../media/image32.svg"/></Relationships>
</file>

<file path=ppt/diagrams/_rels/drawing8.xml.rels><?xml version="1.0" encoding="UTF-8" standalone="yes"?>
<Relationships xmlns="http://schemas.openxmlformats.org/package/2006/relationships"><Relationship Id="rId2" Type="http://schemas.openxmlformats.org/officeDocument/2006/relationships/image" Target="../media/image36.svg"/><Relationship Id="rId1" Type="http://schemas.openxmlformats.org/officeDocument/2006/relationships/image" Target="../media/image35.svg"/></Relationships>
</file>

<file path=ppt/diagrams/_rels/drawing9.xml.rels><?xml version="1.0" encoding="UTF-8" standalone="yes"?>
<Relationships xmlns="http://schemas.openxmlformats.org/package/2006/relationships"><Relationship Id="rId2" Type="http://schemas.openxmlformats.org/officeDocument/2006/relationships/image" Target="../media/image37.svg"/><Relationship Id="rId1" Type="http://schemas.openxmlformats.org/officeDocument/2006/relationships/image" Target="../media/image34.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B524169-B74D-0E4D-BE20-09D79EDFDC73}" type="doc">
      <dgm:prSet loTypeId="urn:microsoft.com/office/officeart/2024/layout/MeetTheTeamCard" loCatId="list" qsTypeId="urn:microsoft.com/office/officeart/2005/8/quickstyle/simple1" qsCatId="simple" csTypeId="urn:microsoft.com/office/officeart/2005/8/colors/accent1_2" csCatId="accent1" phldr="1"/>
      <dgm:spPr/>
      <dgm:t>
        <a:bodyPr/>
        <a:lstStyle/>
        <a:p>
          <a:endParaRPr lang="en-US"/>
        </a:p>
      </dgm:t>
    </dgm:pt>
    <dgm:pt modelId="{0D709531-55F0-2740-BA6F-B730F38B1612}">
      <dgm:prSet custT="1"/>
      <dgm:spPr/>
      <dgm:t>
        <a:bodyPr/>
        <a:lstStyle/>
        <a:p>
          <a:pPr>
            <a:defRPr b="1"/>
          </a:pPr>
          <a:r>
            <a:rPr lang="en-US" sz="2800" b="0" i="0">
              <a:latin typeface="Segoe UI" panose="020B0502040204020203" pitchFamily="34" charset="0"/>
              <a:cs typeface="Segoe UI" panose="020B0502040204020203" pitchFamily="34" charset="0"/>
            </a:rPr>
            <a:t>Safety information</a:t>
          </a:r>
          <a:endParaRPr lang="en-US" sz="2800">
            <a:latin typeface="Segoe UI" panose="020B0502040204020203" pitchFamily="34" charset="0"/>
            <a:cs typeface="Segoe UI" panose="020B0502040204020203" pitchFamily="34" charset="0"/>
          </a:endParaRPr>
        </a:p>
      </dgm:t>
    </dgm:pt>
    <dgm:pt modelId="{4E4828F0-559F-4A46-98DA-08AECCCA6A20}" type="parTrans" cxnId="{09B69362-ED97-1F4C-90F2-88D85493ABD3}">
      <dgm:prSet/>
      <dgm:spPr/>
      <dgm:t>
        <a:bodyPr/>
        <a:lstStyle/>
        <a:p>
          <a:endParaRPr lang="en-US"/>
        </a:p>
      </dgm:t>
    </dgm:pt>
    <dgm:pt modelId="{0AA8BD9E-1DC7-F34A-B2D6-6F361B826DFE}" type="sibTrans" cxnId="{09B69362-ED97-1F4C-90F2-88D85493ABD3}">
      <dgm:prSet/>
      <dgm:spPr/>
      <dgm:t>
        <a:bodyPr/>
        <a:lstStyle/>
        <a:p>
          <a:endParaRPr lang="en-US"/>
        </a:p>
      </dgm:t>
    </dgm:pt>
    <dgm:pt modelId="{064127FD-6F0F-894C-B2C3-E76FAC4BD9BA}">
      <dgm:prSet custT="1"/>
      <dgm:spPr/>
      <dgm:t>
        <a:bodyPr/>
        <a:lstStyle/>
        <a:p>
          <a:pPr>
            <a:defRPr b="1"/>
          </a:pPr>
          <a:r>
            <a:rPr lang="en-US" sz="2800" b="0" i="0">
              <a:latin typeface="Segoe UI" panose="020B0502040204020203" pitchFamily="34" charset="0"/>
              <a:cs typeface="Segoe UI" panose="020B0502040204020203" pitchFamily="34" charset="0"/>
            </a:rPr>
            <a:t>Restrooms</a:t>
          </a:r>
          <a:endParaRPr lang="en-US" sz="2800">
            <a:latin typeface="Segoe UI" panose="020B0502040204020203" pitchFamily="34" charset="0"/>
            <a:cs typeface="Segoe UI" panose="020B0502040204020203" pitchFamily="34" charset="0"/>
          </a:endParaRPr>
        </a:p>
      </dgm:t>
    </dgm:pt>
    <dgm:pt modelId="{77EBFB93-227C-5341-8E6B-EB43C9C9E7DA}" type="parTrans" cxnId="{DDA32157-BF67-AD44-8C85-DFA18F74BBA3}">
      <dgm:prSet/>
      <dgm:spPr/>
      <dgm:t>
        <a:bodyPr/>
        <a:lstStyle/>
        <a:p>
          <a:endParaRPr lang="en-US"/>
        </a:p>
      </dgm:t>
    </dgm:pt>
    <dgm:pt modelId="{8E787024-58D6-EB40-9673-AB239F65FC37}" type="sibTrans" cxnId="{DDA32157-BF67-AD44-8C85-DFA18F74BBA3}">
      <dgm:prSet/>
      <dgm:spPr/>
      <dgm:t>
        <a:bodyPr/>
        <a:lstStyle/>
        <a:p>
          <a:endParaRPr lang="en-US"/>
        </a:p>
      </dgm:t>
    </dgm:pt>
    <dgm:pt modelId="{BFE27CF0-A1E2-6445-843C-1F81D9CFA670}">
      <dgm:prSet custT="1"/>
      <dgm:spPr/>
      <dgm:t>
        <a:bodyPr anchor="t"/>
        <a:lstStyle/>
        <a:p>
          <a:pPr>
            <a:defRPr b="1"/>
          </a:pPr>
          <a:r>
            <a:rPr lang="en-US" sz="2800" b="0" i="0">
              <a:latin typeface="Segoe UI" panose="020B0502040204020203" pitchFamily="34" charset="0"/>
              <a:cs typeface="Segoe UI" panose="020B0502040204020203" pitchFamily="34" charset="0"/>
            </a:rPr>
            <a:t>Food / Drinks</a:t>
          </a:r>
          <a:endParaRPr lang="en-US" sz="2800">
            <a:latin typeface="Segoe UI" panose="020B0502040204020203" pitchFamily="34" charset="0"/>
            <a:cs typeface="Segoe UI" panose="020B0502040204020203" pitchFamily="34" charset="0"/>
          </a:endParaRPr>
        </a:p>
      </dgm:t>
    </dgm:pt>
    <dgm:pt modelId="{A8887106-C248-A54A-B343-A8F33A13B0FD}" type="parTrans" cxnId="{8F21E936-83B7-7342-A80A-1E8AF996484A}">
      <dgm:prSet/>
      <dgm:spPr/>
      <dgm:t>
        <a:bodyPr/>
        <a:lstStyle/>
        <a:p>
          <a:endParaRPr lang="en-US"/>
        </a:p>
      </dgm:t>
    </dgm:pt>
    <dgm:pt modelId="{18428A88-3451-9E48-B0E5-702ED7E86BDD}" type="sibTrans" cxnId="{8F21E936-83B7-7342-A80A-1E8AF996484A}">
      <dgm:prSet/>
      <dgm:spPr/>
      <dgm:t>
        <a:bodyPr/>
        <a:lstStyle/>
        <a:p>
          <a:endParaRPr lang="en-US"/>
        </a:p>
      </dgm:t>
    </dgm:pt>
    <dgm:pt modelId="{8BADE38A-1DDD-0D4D-8738-E1AF6530F6FE}">
      <dgm:prSet custT="1"/>
      <dgm:spPr/>
      <dgm:t>
        <a:bodyPr/>
        <a:lstStyle/>
        <a:p>
          <a:pPr>
            <a:defRPr b="1"/>
          </a:pPr>
          <a:r>
            <a:rPr lang="en-US" sz="2800" b="0" i="0">
              <a:latin typeface="Segoe UI" panose="020B0502040204020203" pitchFamily="34" charset="0"/>
              <a:cs typeface="Segoe UI" panose="020B0502040204020203" pitchFamily="34" charset="0"/>
            </a:rPr>
            <a:t>Breaks and lunch</a:t>
          </a:r>
          <a:endParaRPr lang="en-US" sz="2800">
            <a:latin typeface="Segoe UI" panose="020B0502040204020203" pitchFamily="34" charset="0"/>
            <a:cs typeface="Segoe UI" panose="020B0502040204020203" pitchFamily="34" charset="0"/>
          </a:endParaRPr>
        </a:p>
      </dgm:t>
    </dgm:pt>
    <dgm:pt modelId="{D929B306-A705-A846-900C-B23CD3A7F565}" type="parTrans" cxnId="{8A89CC8B-A10C-9947-8017-913D0BBC83C4}">
      <dgm:prSet/>
      <dgm:spPr/>
      <dgm:t>
        <a:bodyPr/>
        <a:lstStyle/>
        <a:p>
          <a:endParaRPr lang="en-US"/>
        </a:p>
      </dgm:t>
    </dgm:pt>
    <dgm:pt modelId="{A77DB808-8024-884D-97FC-BF1BF1F94E92}" type="sibTrans" cxnId="{8A89CC8B-A10C-9947-8017-913D0BBC83C4}">
      <dgm:prSet/>
      <dgm:spPr/>
      <dgm:t>
        <a:bodyPr/>
        <a:lstStyle/>
        <a:p>
          <a:endParaRPr lang="en-US"/>
        </a:p>
      </dgm:t>
    </dgm:pt>
    <dgm:pt modelId="{45565F3D-F2F5-3E48-9B8F-EA3182ED0A56}">
      <dgm:prSet custT="1"/>
      <dgm:spPr/>
      <dgm:t>
        <a:bodyPr/>
        <a:lstStyle/>
        <a:p>
          <a:pPr>
            <a:defRPr b="1"/>
          </a:pPr>
          <a:r>
            <a:rPr lang="en-US" sz="2800" b="0" i="0">
              <a:latin typeface="Segoe UI" panose="020B0502040204020203" pitchFamily="34" charset="0"/>
              <a:cs typeface="Segoe UI" panose="020B0502040204020203" pitchFamily="34" charset="0"/>
            </a:rPr>
            <a:t>Microphones</a:t>
          </a:r>
          <a:endParaRPr lang="en-US" sz="2800">
            <a:latin typeface="Segoe UI" panose="020B0502040204020203" pitchFamily="34" charset="0"/>
            <a:cs typeface="Segoe UI" panose="020B0502040204020203" pitchFamily="34" charset="0"/>
          </a:endParaRPr>
        </a:p>
      </dgm:t>
    </dgm:pt>
    <dgm:pt modelId="{53E5D3C4-8A51-4A4A-B62B-23A13A2E3654}" type="parTrans" cxnId="{11F524E0-F33A-E049-8942-4B9AA0A68BFF}">
      <dgm:prSet/>
      <dgm:spPr/>
      <dgm:t>
        <a:bodyPr/>
        <a:lstStyle/>
        <a:p>
          <a:endParaRPr lang="en-US"/>
        </a:p>
      </dgm:t>
    </dgm:pt>
    <dgm:pt modelId="{72FF3394-D3D6-0145-B53F-AF2AE19FB51D}" type="sibTrans" cxnId="{11F524E0-F33A-E049-8942-4B9AA0A68BFF}">
      <dgm:prSet/>
      <dgm:spPr/>
      <dgm:t>
        <a:bodyPr/>
        <a:lstStyle/>
        <a:p>
          <a:endParaRPr lang="en-US"/>
        </a:p>
      </dgm:t>
    </dgm:pt>
    <dgm:pt modelId="{116F5E60-9654-0541-B6CD-F2F672632793}">
      <dgm:prSet custT="1"/>
      <dgm:spPr/>
      <dgm:t>
        <a:bodyPr/>
        <a:lstStyle/>
        <a:p>
          <a:pPr>
            <a:defRPr b="1"/>
          </a:pPr>
          <a:r>
            <a:rPr lang="en-US" sz="2800" b="0">
              <a:latin typeface="Segoe UI" panose="020B0502040204020203" pitchFamily="34" charset="0"/>
              <a:cs typeface="Segoe UI" panose="020B0502040204020203" pitchFamily="34" charset="0"/>
            </a:rPr>
            <a:t>WIFI</a:t>
          </a:r>
        </a:p>
      </dgm:t>
    </dgm:pt>
    <dgm:pt modelId="{9798163E-7B3D-834A-BDA7-EAF1A503CA47}" type="parTrans" cxnId="{5EAB3A79-A8BE-A34E-8736-C92CFF6E7257}">
      <dgm:prSet/>
      <dgm:spPr/>
      <dgm:t>
        <a:bodyPr/>
        <a:lstStyle/>
        <a:p>
          <a:endParaRPr lang="en-US"/>
        </a:p>
      </dgm:t>
    </dgm:pt>
    <dgm:pt modelId="{9B290A55-2832-9A4E-B053-5646F34A7830}" type="sibTrans" cxnId="{5EAB3A79-A8BE-A34E-8736-C92CFF6E7257}">
      <dgm:prSet/>
      <dgm:spPr/>
      <dgm:t>
        <a:bodyPr/>
        <a:lstStyle/>
        <a:p>
          <a:endParaRPr lang="en-US"/>
        </a:p>
      </dgm:t>
    </dgm:pt>
    <dgm:pt modelId="{84018F21-B6FB-6643-9E6E-86A3FB598E56}" type="pres">
      <dgm:prSet presAssocID="{0B524169-B74D-0E4D-BE20-09D79EDFDC73}" presName="root" presStyleCnt="0">
        <dgm:presLayoutVars>
          <dgm:dir/>
          <dgm:resizeHandles val="exact"/>
        </dgm:presLayoutVars>
      </dgm:prSet>
      <dgm:spPr/>
    </dgm:pt>
    <dgm:pt modelId="{173999EC-4F73-D540-B11B-61D8C7AF10E8}" type="pres">
      <dgm:prSet presAssocID="{0D709531-55F0-2740-BA6F-B730F38B1612}" presName="compNode" presStyleCnt="0"/>
      <dgm:spPr/>
    </dgm:pt>
    <dgm:pt modelId="{D94BA3F7-FC60-D846-94FA-0725C462B571}" type="pres">
      <dgm:prSet presAssocID="{0D709531-55F0-2740-BA6F-B730F38B1612}" presName="bgPill" presStyleLbl="solidFgAcc1" presStyleIdx="0" presStyleCnt="6"/>
      <dgm:spPr/>
    </dgm:pt>
    <dgm:pt modelId="{EB6AC81F-80F3-EC42-8DB3-77A5880DB94D}" type="pres">
      <dgm:prSet presAssocID="{0D709531-55F0-2740-BA6F-B730F38B1612}" presName="photoCircle" presStyleLbl="fgImgPlace1" presStyleIdx="0" presStyleCnt="6"/>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Fire Extinguisher outline"/>
        </a:ext>
      </dgm:extLst>
    </dgm:pt>
    <dgm:pt modelId="{7EFC0C6D-3675-1F47-A495-2E3EA7BE4A3D}" type="pres">
      <dgm:prSet presAssocID="{0D709531-55F0-2740-BA6F-B730F38B1612}" presName="nameText" presStyleLbl="revTx" presStyleIdx="0" presStyleCnt="12" custLinFactNeighborX="-357" custLinFactNeighborY="31198">
        <dgm:presLayoutVars>
          <dgm:chMax val="1"/>
          <dgm:chPref val="1"/>
        </dgm:presLayoutVars>
      </dgm:prSet>
      <dgm:spPr/>
    </dgm:pt>
    <dgm:pt modelId="{E9BCBF7A-80C6-3A4C-AD92-55DA61563BF5}" type="pres">
      <dgm:prSet presAssocID="{0D709531-55F0-2740-BA6F-B730F38B1612}" presName="roleText" presStyleLbl="revTx" presStyleIdx="1" presStyleCnt="12">
        <dgm:presLayoutVars>
          <dgm:chMax val="0"/>
        </dgm:presLayoutVars>
      </dgm:prSet>
      <dgm:spPr/>
    </dgm:pt>
    <dgm:pt modelId="{8ECAB14B-3678-7544-B6AF-8E4BD09ED29C}" type="pres">
      <dgm:prSet presAssocID="{0AA8BD9E-1DC7-F34A-B2D6-6F361B826DFE}" presName="sibTrans" presStyleCnt="0"/>
      <dgm:spPr/>
    </dgm:pt>
    <dgm:pt modelId="{C730ABC7-9D28-FE4C-A4E0-3DB4B39F2325}" type="pres">
      <dgm:prSet presAssocID="{064127FD-6F0F-894C-B2C3-E76FAC4BD9BA}" presName="compNode" presStyleCnt="0"/>
      <dgm:spPr/>
    </dgm:pt>
    <dgm:pt modelId="{693D1323-31DD-C44D-83FE-CEE74E6B53E8}" type="pres">
      <dgm:prSet presAssocID="{064127FD-6F0F-894C-B2C3-E76FAC4BD9BA}" presName="bgPill" presStyleLbl="solidFgAcc1" presStyleIdx="1" presStyleCnt="6"/>
      <dgm:spPr/>
    </dgm:pt>
    <dgm:pt modelId="{4015FCA4-513A-3C4A-A630-11888F217802}" type="pres">
      <dgm:prSet presAssocID="{064127FD-6F0F-894C-B2C3-E76FAC4BD9BA}" presName="photoCircle" presStyleLbl="fgImgPlace1" presStyleIdx="1" presStyleCnt="6"/>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Toilet outline"/>
        </a:ext>
      </dgm:extLst>
    </dgm:pt>
    <dgm:pt modelId="{7CFD8B75-7A16-904F-8C92-DBA5F4288FD8}" type="pres">
      <dgm:prSet presAssocID="{064127FD-6F0F-894C-B2C3-E76FAC4BD9BA}" presName="nameText" presStyleLbl="revTx" presStyleIdx="2" presStyleCnt="12">
        <dgm:presLayoutVars>
          <dgm:chMax val="1"/>
          <dgm:chPref val="1"/>
        </dgm:presLayoutVars>
      </dgm:prSet>
      <dgm:spPr/>
    </dgm:pt>
    <dgm:pt modelId="{C9961EA4-E7FE-D44B-AE00-49D3E81732C6}" type="pres">
      <dgm:prSet presAssocID="{064127FD-6F0F-894C-B2C3-E76FAC4BD9BA}" presName="roleText" presStyleLbl="revTx" presStyleIdx="3" presStyleCnt="12">
        <dgm:presLayoutVars>
          <dgm:chMax val="0"/>
        </dgm:presLayoutVars>
      </dgm:prSet>
      <dgm:spPr/>
    </dgm:pt>
    <dgm:pt modelId="{836F49AA-DF31-674E-A5D8-A02C1DFDEF14}" type="pres">
      <dgm:prSet presAssocID="{8E787024-58D6-EB40-9673-AB239F65FC37}" presName="sibTrans" presStyleCnt="0"/>
      <dgm:spPr/>
    </dgm:pt>
    <dgm:pt modelId="{C5A5C249-DAFA-CF41-A7EE-5E5C207E7E70}" type="pres">
      <dgm:prSet presAssocID="{BFE27CF0-A1E2-6445-843C-1F81D9CFA670}" presName="compNode" presStyleCnt="0"/>
      <dgm:spPr/>
    </dgm:pt>
    <dgm:pt modelId="{A01C1E31-78C0-9C46-834F-2EEC58C57484}" type="pres">
      <dgm:prSet presAssocID="{BFE27CF0-A1E2-6445-843C-1F81D9CFA670}" presName="bgPill" presStyleLbl="solidFgAcc1" presStyleIdx="2" presStyleCnt="6"/>
      <dgm:spPr/>
    </dgm:pt>
    <dgm:pt modelId="{902A1DC0-7E7F-794D-B16E-2A15229CAC53}" type="pres">
      <dgm:prSet presAssocID="{BFE27CF0-A1E2-6445-843C-1F81D9CFA670}" presName="photoCircle" presStyleLbl="fgImgPlace1" presStyleIdx="2" presStyleCnt="6"/>
      <dgm:spPr>
        <a:blipFill>
          <a:blip xmlns:r="http://schemas.openxmlformats.org/officeDocument/2006/relationships">
            <a:extLst>
              <a:ext uri="{96DAC541-7B7A-43D3-8B79-37D633B846F1}">
                <asvg:svgBlip xmlns:asvg="http://schemas.microsoft.com/office/drawing/2016/SVG/main" r:embed="rId3"/>
              </a:ext>
            </a:extLst>
          </a:blip>
          <a:srcRect/>
          <a:stretch>
            <a:fillRect/>
          </a:stretch>
        </a:blipFill>
      </dgm:spPr>
      <dgm:extLst>
        <a:ext uri="{E40237B7-FDA0-4F09-8148-C483321AD2D9}">
          <dgm14:cNvPr xmlns:dgm14="http://schemas.microsoft.com/office/drawing/2010/diagram" id="0" name="" descr="Water Bottle outline"/>
        </a:ext>
      </dgm:extLst>
    </dgm:pt>
    <dgm:pt modelId="{64B6111C-8A33-FE4D-9A1D-0FF5ED8DE1B5}" type="pres">
      <dgm:prSet presAssocID="{BFE27CF0-A1E2-6445-843C-1F81D9CFA670}" presName="nameText" presStyleLbl="revTx" presStyleIdx="4" presStyleCnt="12" custLinFactNeighborY="42811">
        <dgm:presLayoutVars>
          <dgm:chMax val="1"/>
          <dgm:chPref val="1"/>
        </dgm:presLayoutVars>
      </dgm:prSet>
      <dgm:spPr/>
    </dgm:pt>
    <dgm:pt modelId="{3817B797-12E5-A841-A19E-EE1863E196A1}" type="pres">
      <dgm:prSet presAssocID="{BFE27CF0-A1E2-6445-843C-1F81D9CFA670}" presName="roleText" presStyleLbl="revTx" presStyleIdx="5" presStyleCnt="12">
        <dgm:presLayoutVars>
          <dgm:chMax val="0"/>
        </dgm:presLayoutVars>
      </dgm:prSet>
      <dgm:spPr/>
    </dgm:pt>
    <dgm:pt modelId="{0BC58010-C50C-7F40-A9FE-C1F65B88FAB6}" type="pres">
      <dgm:prSet presAssocID="{18428A88-3451-9E48-B0E5-702ED7E86BDD}" presName="sibTrans" presStyleCnt="0"/>
      <dgm:spPr/>
    </dgm:pt>
    <dgm:pt modelId="{BA893395-203B-C048-A731-6CE57D72B9DD}" type="pres">
      <dgm:prSet presAssocID="{8BADE38A-1DDD-0D4D-8738-E1AF6530F6FE}" presName="compNode" presStyleCnt="0"/>
      <dgm:spPr/>
    </dgm:pt>
    <dgm:pt modelId="{D2672115-E7C6-334F-89D7-97634F181266}" type="pres">
      <dgm:prSet presAssocID="{8BADE38A-1DDD-0D4D-8738-E1AF6530F6FE}" presName="bgPill" presStyleLbl="solidFgAcc1" presStyleIdx="3" presStyleCnt="6"/>
      <dgm:spPr/>
    </dgm:pt>
    <dgm:pt modelId="{C7F09E44-21D2-7448-ABB8-626B4DFB32CA}" type="pres">
      <dgm:prSet presAssocID="{8BADE38A-1DDD-0D4D-8738-E1AF6530F6FE}" presName="photoCircle" presStyleLbl="fgImgPlace1" presStyleIdx="3" presStyleCnt="6"/>
      <dgm:spPr>
        <a:blipFill>
          <a:blip xmlns:r="http://schemas.openxmlformats.org/officeDocument/2006/relationships">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Menu outline"/>
        </a:ext>
      </dgm:extLst>
    </dgm:pt>
    <dgm:pt modelId="{FCFD3576-2ADE-AA4E-A60A-E4048105A3D5}" type="pres">
      <dgm:prSet presAssocID="{8BADE38A-1DDD-0D4D-8738-E1AF6530F6FE}" presName="nameText" presStyleLbl="revTx" presStyleIdx="6" presStyleCnt="12">
        <dgm:presLayoutVars>
          <dgm:chMax val="1"/>
          <dgm:chPref val="1"/>
        </dgm:presLayoutVars>
      </dgm:prSet>
      <dgm:spPr/>
    </dgm:pt>
    <dgm:pt modelId="{0D700EAF-6BAB-BA49-8243-2F5AA0273978}" type="pres">
      <dgm:prSet presAssocID="{8BADE38A-1DDD-0D4D-8738-E1AF6530F6FE}" presName="roleText" presStyleLbl="revTx" presStyleIdx="7" presStyleCnt="12">
        <dgm:presLayoutVars>
          <dgm:chMax val="0"/>
        </dgm:presLayoutVars>
      </dgm:prSet>
      <dgm:spPr/>
    </dgm:pt>
    <dgm:pt modelId="{FF5F6671-8629-4849-9ED6-21057032C6CA}" type="pres">
      <dgm:prSet presAssocID="{A77DB808-8024-884D-97FC-BF1BF1F94E92}" presName="sibTrans" presStyleCnt="0"/>
      <dgm:spPr/>
    </dgm:pt>
    <dgm:pt modelId="{67FBCEE3-8D93-9E40-9451-2856D2B300BF}" type="pres">
      <dgm:prSet presAssocID="{45565F3D-F2F5-3E48-9B8F-EA3182ED0A56}" presName="compNode" presStyleCnt="0"/>
      <dgm:spPr/>
    </dgm:pt>
    <dgm:pt modelId="{9617C605-EEEE-D448-955F-1CBE003DAD92}" type="pres">
      <dgm:prSet presAssocID="{45565F3D-F2F5-3E48-9B8F-EA3182ED0A56}" presName="bgPill" presStyleLbl="solidFgAcc1" presStyleIdx="4" presStyleCnt="6"/>
      <dgm:spPr/>
    </dgm:pt>
    <dgm:pt modelId="{600C5D4D-06ED-EA41-8964-8EB154DD0516}" type="pres">
      <dgm:prSet presAssocID="{45565F3D-F2F5-3E48-9B8F-EA3182ED0A56}" presName="photoCircle" presStyleLbl="fgImgPlace1" presStyleIdx="4" presStyleCnt="6"/>
      <dgm:spPr>
        <a:blipFill>
          <a:blip xmlns:r="http://schemas.openxmlformats.org/officeDocument/2006/relationships">
            <a:extLst>
              <a:ext uri="{96DAC541-7B7A-43D3-8B79-37D633B846F1}">
                <asvg:svgBlip xmlns:asvg="http://schemas.microsoft.com/office/drawing/2016/SVG/main" r:embed="rId5"/>
              </a:ext>
            </a:extLst>
          </a:blip>
          <a:srcRect/>
          <a:stretch>
            <a:fillRect/>
          </a:stretch>
        </a:blipFill>
      </dgm:spPr>
      <dgm:extLst>
        <a:ext uri="{E40237B7-FDA0-4F09-8148-C483321AD2D9}">
          <dgm14:cNvPr xmlns:dgm14="http://schemas.microsoft.com/office/drawing/2010/diagram" id="0" name="" descr="Radio microphone outline"/>
        </a:ext>
      </dgm:extLst>
    </dgm:pt>
    <dgm:pt modelId="{39AAE24C-6A7E-B240-A3A7-ED095732037C}" type="pres">
      <dgm:prSet presAssocID="{45565F3D-F2F5-3E48-9B8F-EA3182ED0A56}" presName="nameText" presStyleLbl="revTx" presStyleIdx="8" presStyleCnt="12">
        <dgm:presLayoutVars>
          <dgm:chMax val="1"/>
          <dgm:chPref val="1"/>
        </dgm:presLayoutVars>
      </dgm:prSet>
      <dgm:spPr/>
    </dgm:pt>
    <dgm:pt modelId="{262F4DDD-A9DE-FC47-BC20-B3040A1E84A1}" type="pres">
      <dgm:prSet presAssocID="{45565F3D-F2F5-3E48-9B8F-EA3182ED0A56}" presName="roleText" presStyleLbl="revTx" presStyleIdx="9" presStyleCnt="12">
        <dgm:presLayoutVars>
          <dgm:chMax val="0"/>
        </dgm:presLayoutVars>
      </dgm:prSet>
      <dgm:spPr/>
    </dgm:pt>
    <dgm:pt modelId="{D8D1C99E-3B7E-5D4B-B0C8-37DC5F554E40}" type="pres">
      <dgm:prSet presAssocID="{72FF3394-D3D6-0145-B53F-AF2AE19FB51D}" presName="sibTrans" presStyleCnt="0"/>
      <dgm:spPr/>
    </dgm:pt>
    <dgm:pt modelId="{39C2672F-5CA5-2F4F-8012-EE805B3D89F1}" type="pres">
      <dgm:prSet presAssocID="{116F5E60-9654-0541-B6CD-F2F672632793}" presName="compNode" presStyleCnt="0"/>
      <dgm:spPr/>
    </dgm:pt>
    <dgm:pt modelId="{1C75B315-40BF-574E-ABC2-5422A7784B01}" type="pres">
      <dgm:prSet presAssocID="{116F5E60-9654-0541-B6CD-F2F672632793}" presName="bgPill" presStyleLbl="solidFgAcc1" presStyleIdx="5" presStyleCnt="6"/>
      <dgm:spPr/>
    </dgm:pt>
    <dgm:pt modelId="{F654DD8D-D784-844B-8C83-D13A4070BDA3}" type="pres">
      <dgm:prSet presAssocID="{116F5E60-9654-0541-B6CD-F2F672632793}" presName="photoCircle" presStyleLbl="fgImgPlace1" presStyleIdx="5" presStyleCnt="6"/>
      <dgm:spPr>
        <a:blipFill>
          <a:blip xmlns:r="http://schemas.openxmlformats.org/officeDocument/2006/relationships">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Wireless outline"/>
        </a:ext>
      </dgm:extLst>
    </dgm:pt>
    <dgm:pt modelId="{6D55D50B-9C1D-ED46-B961-5A81EB188654}" type="pres">
      <dgm:prSet presAssocID="{116F5E60-9654-0541-B6CD-F2F672632793}" presName="nameText" presStyleLbl="revTx" presStyleIdx="10" presStyleCnt="12">
        <dgm:presLayoutVars>
          <dgm:chMax val="1"/>
          <dgm:chPref val="1"/>
        </dgm:presLayoutVars>
      </dgm:prSet>
      <dgm:spPr/>
    </dgm:pt>
    <dgm:pt modelId="{8571B587-83FF-D240-AC43-55E866F9F482}" type="pres">
      <dgm:prSet presAssocID="{116F5E60-9654-0541-B6CD-F2F672632793}" presName="roleText" presStyleLbl="revTx" presStyleIdx="11" presStyleCnt="12">
        <dgm:presLayoutVars>
          <dgm:chMax val="0"/>
        </dgm:presLayoutVars>
      </dgm:prSet>
      <dgm:spPr/>
    </dgm:pt>
  </dgm:ptLst>
  <dgm:cxnLst>
    <dgm:cxn modelId="{144F7F13-10FB-2547-B640-E21ABA8494A6}" type="presOf" srcId="{BFE27CF0-A1E2-6445-843C-1F81D9CFA670}" destId="{64B6111C-8A33-FE4D-9A1D-0FF5ED8DE1B5}" srcOrd="0" destOrd="0" presId="urn:microsoft.com/office/officeart/2024/layout/MeetTheTeamCard"/>
    <dgm:cxn modelId="{8F21E936-83B7-7342-A80A-1E8AF996484A}" srcId="{0B524169-B74D-0E4D-BE20-09D79EDFDC73}" destId="{BFE27CF0-A1E2-6445-843C-1F81D9CFA670}" srcOrd="2" destOrd="0" parTransId="{A8887106-C248-A54A-B343-A8F33A13B0FD}" sibTransId="{18428A88-3451-9E48-B0E5-702ED7E86BDD}"/>
    <dgm:cxn modelId="{09B69362-ED97-1F4C-90F2-88D85493ABD3}" srcId="{0B524169-B74D-0E4D-BE20-09D79EDFDC73}" destId="{0D709531-55F0-2740-BA6F-B730F38B1612}" srcOrd="0" destOrd="0" parTransId="{4E4828F0-559F-4A46-98DA-08AECCCA6A20}" sibTransId="{0AA8BD9E-1DC7-F34A-B2D6-6F361B826DFE}"/>
    <dgm:cxn modelId="{09A97643-25F3-D648-8FC2-620AAAEBC894}" type="presOf" srcId="{0D709531-55F0-2740-BA6F-B730F38B1612}" destId="{7EFC0C6D-3675-1F47-A495-2E3EA7BE4A3D}" srcOrd="0" destOrd="0" presId="urn:microsoft.com/office/officeart/2024/layout/MeetTheTeamCard"/>
    <dgm:cxn modelId="{8BE9E34A-E048-0E4D-B0B2-476ADE207601}" type="presOf" srcId="{064127FD-6F0F-894C-B2C3-E76FAC4BD9BA}" destId="{7CFD8B75-7A16-904F-8C92-DBA5F4288FD8}" srcOrd="0" destOrd="0" presId="urn:microsoft.com/office/officeart/2024/layout/MeetTheTeamCard"/>
    <dgm:cxn modelId="{DDA32157-BF67-AD44-8C85-DFA18F74BBA3}" srcId="{0B524169-B74D-0E4D-BE20-09D79EDFDC73}" destId="{064127FD-6F0F-894C-B2C3-E76FAC4BD9BA}" srcOrd="1" destOrd="0" parTransId="{77EBFB93-227C-5341-8E6B-EB43C9C9E7DA}" sibTransId="{8E787024-58D6-EB40-9673-AB239F65FC37}"/>
    <dgm:cxn modelId="{5EAB3A79-A8BE-A34E-8736-C92CFF6E7257}" srcId="{0B524169-B74D-0E4D-BE20-09D79EDFDC73}" destId="{116F5E60-9654-0541-B6CD-F2F672632793}" srcOrd="5" destOrd="0" parTransId="{9798163E-7B3D-834A-BDA7-EAF1A503CA47}" sibTransId="{9B290A55-2832-9A4E-B053-5646F34A7830}"/>
    <dgm:cxn modelId="{8A89CC8B-A10C-9947-8017-913D0BBC83C4}" srcId="{0B524169-B74D-0E4D-BE20-09D79EDFDC73}" destId="{8BADE38A-1DDD-0D4D-8738-E1AF6530F6FE}" srcOrd="3" destOrd="0" parTransId="{D929B306-A705-A846-900C-B23CD3A7F565}" sibTransId="{A77DB808-8024-884D-97FC-BF1BF1F94E92}"/>
    <dgm:cxn modelId="{939A1A8E-D0DE-9F46-9414-BEC035596ECC}" type="presOf" srcId="{8BADE38A-1DDD-0D4D-8738-E1AF6530F6FE}" destId="{FCFD3576-2ADE-AA4E-A60A-E4048105A3D5}" srcOrd="0" destOrd="0" presId="urn:microsoft.com/office/officeart/2024/layout/MeetTheTeamCard"/>
    <dgm:cxn modelId="{5624E2AB-A199-DA46-8A20-1230AA2D762C}" type="presOf" srcId="{45565F3D-F2F5-3E48-9B8F-EA3182ED0A56}" destId="{39AAE24C-6A7E-B240-A3A7-ED095732037C}" srcOrd="0" destOrd="0" presId="urn:microsoft.com/office/officeart/2024/layout/MeetTheTeamCard"/>
    <dgm:cxn modelId="{721D0BAD-46E2-844B-A66E-68E667397E9A}" type="presOf" srcId="{0B524169-B74D-0E4D-BE20-09D79EDFDC73}" destId="{84018F21-B6FB-6643-9E6E-86A3FB598E56}" srcOrd="0" destOrd="0" presId="urn:microsoft.com/office/officeart/2024/layout/MeetTheTeamCard"/>
    <dgm:cxn modelId="{CBFB25DB-846E-3748-8B95-A9AC16E20B37}" type="presOf" srcId="{116F5E60-9654-0541-B6CD-F2F672632793}" destId="{6D55D50B-9C1D-ED46-B961-5A81EB188654}" srcOrd="0" destOrd="0" presId="urn:microsoft.com/office/officeart/2024/layout/MeetTheTeamCard"/>
    <dgm:cxn modelId="{11F524E0-F33A-E049-8942-4B9AA0A68BFF}" srcId="{0B524169-B74D-0E4D-BE20-09D79EDFDC73}" destId="{45565F3D-F2F5-3E48-9B8F-EA3182ED0A56}" srcOrd="4" destOrd="0" parTransId="{53E5D3C4-8A51-4A4A-B62B-23A13A2E3654}" sibTransId="{72FF3394-D3D6-0145-B53F-AF2AE19FB51D}"/>
    <dgm:cxn modelId="{9315DD70-AE80-4646-B88A-3FEA1A28C871}" type="presParOf" srcId="{84018F21-B6FB-6643-9E6E-86A3FB598E56}" destId="{173999EC-4F73-D540-B11B-61D8C7AF10E8}" srcOrd="0" destOrd="0" presId="urn:microsoft.com/office/officeart/2024/layout/MeetTheTeamCard"/>
    <dgm:cxn modelId="{30B0FE4B-21EC-BE48-A9EA-F7E5AD8E16F7}" type="presParOf" srcId="{173999EC-4F73-D540-B11B-61D8C7AF10E8}" destId="{D94BA3F7-FC60-D846-94FA-0725C462B571}" srcOrd="0" destOrd="0" presId="urn:microsoft.com/office/officeart/2024/layout/MeetTheTeamCard"/>
    <dgm:cxn modelId="{BE05E0A5-3F37-9041-805E-11C31677FCE7}" type="presParOf" srcId="{173999EC-4F73-D540-B11B-61D8C7AF10E8}" destId="{EB6AC81F-80F3-EC42-8DB3-77A5880DB94D}" srcOrd="1" destOrd="0" presId="urn:microsoft.com/office/officeart/2024/layout/MeetTheTeamCard"/>
    <dgm:cxn modelId="{C548DB9E-DAEE-B843-95A7-B4155037A0FA}" type="presParOf" srcId="{173999EC-4F73-D540-B11B-61D8C7AF10E8}" destId="{7EFC0C6D-3675-1F47-A495-2E3EA7BE4A3D}" srcOrd="2" destOrd="0" presId="urn:microsoft.com/office/officeart/2024/layout/MeetTheTeamCard"/>
    <dgm:cxn modelId="{190CE396-0093-5A45-B54E-2F3BA03AAF4D}" type="presParOf" srcId="{173999EC-4F73-D540-B11B-61D8C7AF10E8}" destId="{E9BCBF7A-80C6-3A4C-AD92-55DA61563BF5}" srcOrd="3" destOrd="0" presId="urn:microsoft.com/office/officeart/2024/layout/MeetTheTeamCard"/>
    <dgm:cxn modelId="{9644834F-0C5E-3C4C-9D87-DD6D28B5F8EA}" type="presParOf" srcId="{84018F21-B6FB-6643-9E6E-86A3FB598E56}" destId="{8ECAB14B-3678-7544-B6AF-8E4BD09ED29C}" srcOrd="1" destOrd="0" presId="urn:microsoft.com/office/officeart/2024/layout/MeetTheTeamCard"/>
    <dgm:cxn modelId="{A3358A78-C743-4941-8810-8077C436272D}" type="presParOf" srcId="{84018F21-B6FB-6643-9E6E-86A3FB598E56}" destId="{C730ABC7-9D28-FE4C-A4E0-3DB4B39F2325}" srcOrd="2" destOrd="0" presId="urn:microsoft.com/office/officeart/2024/layout/MeetTheTeamCard"/>
    <dgm:cxn modelId="{30A148F7-47E9-AD41-86AC-16A8F340EA7B}" type="presParOf" srcId="{C730ABC7-9D28-FE4C-A4E0-3DB4B39F2325}" destId="{693D1323-31DD-C44D-83FE-CEE74E6B53E8}" srcOrd="0" destOrd="0" presId="urn:microsoft.com/office/officeart/2024/layout/MeetTheTeamCard"/>
    <dgm:cxn modelId="{93D25948-97EB-9B43-91CD-AD5D53723321}" type="presParOf" srcId="{C730ABC7-9D28-FE4C-A4E0-3DB4B39F2325}" destId="{4015FCA4-513A-3C4A-A630-11888F217802}" srcOrd="1" destOrd="0" presId="urn:microsoft.com/office/officeart/2024/layout/MeetTheTeamCard"/>
    <dgm:cxn modelId="{65219AF6-3BA8-7D4D-AFB8-F163EEBF1093}" type="presParOf" srcId="{C730ABC7-9D28-FE4C-A4E0-3DB4B39F2325}" destId="{7CFD8B75-7A16-904F-8C92-DBA5F4288FD8}" srcOrd="2" destOrd="0" presId="urn:microsoft.com/office/officeart/2024/layout/MeetTheTeamCard"/>
    <dgm:cxn modelId="{78E1C93A-A26C-5149-93F6-82624F9B33F5}" type="presParOf" srcId="{C730ABC7-9D28-FE4C-A4E0-3DB4B39F2325}" destId="{C9961EA4-E7FE-D44B-AE00-49D3E81732C6}" srcOrd="3" destOrd="0" presId="urn:microsoft.com/office/officeart/2024/layout/MeetTheTeamCard"/>
    <dgm:cxn modelId="{FDA97FFC-F5B2-BD48-B689-6D2F69B9F8C8}" type="presParOf" srcId="{84018F21-B6FB-6643-9E6E-86A3FB598E56}" destId="{836F49AA-DF31-674E-A5D8-A02C1DFDEF14}" srcOrd="3" destOrd="0" presId="urn:microsoft.com/office/officeart/2024/layout/MeetTheTeamCard"/>
    <dgm:cxn modelId="{202E355E-3A27-BA46-87B3-CC25A109130C}" type="presParOf" srcId="{84018F21-B6FB-6643-9E6E-86A3FB598E56}" destId="{C5A5C249-DAFA-CF41-A7EE-5E5C207E7E70}" srcOrd="4" destOrd="0" presId="urn:microsoft.com/office/officeart/2024/layout/MeetTheTeamCard"/>
    <dgm:cxn modelId="{CC6D0206-AD01-514F-8501-3FAC828D530F}" type="presParOf" srcId="{C5A5C249-DAFA-CF41-A7EE-5E5C207E7E70}" destId="{A01C1E31-78C0-9C46-834F-2EEC58C57484}" srcOrd="0" destOrd="0" presId="urn:microsoft.com/office/officeart/2024/layout/MeetTheTeamCard"/>
    <dgm:cxn modelId="{77D3B79B-306A-CF4D-B5D2-585D1AB27AE0}" type="presParOf" srcId="{C5A5C249-DAFA-CF41-A7EE-5E5C207E7E70}" destId="{902A1DC0-7E7F-794D-B16E-2A15229CAC53}" srcOrd="1" destOrd="0" presId="urn:microsoft.com/office/officeart/2024/layout/MeetTheTeamCard"/>
    <dgm:cxn modelId="{924F0E66-4A78-344F-BEED-8646FB123337}" type="presParOf" srcId="{C5A5C249-DAFA-CF41-A7EE-5E5C207E7E70}" destId="{64B6111C-8A33-FE4D-9A1D-0FF5ED8DE1B5}" srcOrd="2" destOrd="0" presId="urn:microsoft.com/office/officeart/2024/layout/MeetTheTeamCard"/>
    <dgm:cxn modelId="{804F6232-920D-404E-9C0E-41D369579D36}" type="presParOf" srcId="{C5A5C249-DAFA-CF41-A7EE-5E5C207E7E70}" destId="{3817B797-12E5-A841-A19E-EE1863E196A1}" srcOrd="3" destOrd="0" presId="urn:microsoft.com/office/officeart/2024/layout/MeetTheTeamCard"/>
    <dgm:cxn modelId="{E036058F-A44E-E345-8B42-ED26330AEA54}" type="presParOf" srcId="{84018F21-B6FB-6643-9E6E-86A3FB598E56}" destId="{0BC58010-C50C-7F40-A9FE-C1F65B88FAB6}" srcOrd="5" destOrd="0" presId="urn:microsoft.com/office/officeart/2024/layout/MeetTheTeamCard"/>
    <dgm:cxn modelId="{DAAF96F4-B105-F146-9ED3-C506170FA701}" type="presParOf" srcId="{84018F21-B6FB-6643-9E6E-86A3FB598E56}" destId="{BA893395-203B-C048-A731-6CE57D72B9DD}" srcOrd="6" destOrd="0" presId="urn:microsoft.com/office/officeart/2024/layout/MeetTheTeamCard"/>
    <dgm:cxn modelId="{A095A4CD-8D1B-4842-99A8-330EF195A01B}" type="presParOf" srcId="{BA893395-203B-C048-A731-6CE57D72B9DD}" destId="{D2672115-E7C6-334F-89D7-97634F181266}" srcOrd="0" destOrd="0" presId="urn:microsoft.com/office/officeart/2024/layout/MeetTheTeamCard"/>
    <dgm:cxn modelId="{CD184E72-BB67-A645-9A0B-13282E32DA54}" type="presParOf" srcId="{BA893395-203B-C048-A731-6CE57D72B9DD}" destId="{C7F09E44-21D2-7448-ABB8-626B4DFB32CA}" srcOrd="1" destOrd="0" presId="urn:microsoft.com/office/officeart/2024/layout/MeetTheTeamCard"/>
    <dgm:cxn modelId="{A3A1738F-8D41-F341-99F3-052D663F2010}" type="presParOf" srcId="{BA893395-203B-C048-A731-6CE57D72B9DD}" destId="{FCFD3576-2ADE-AA4E-A60A-E4048105A3D5}" srcOrd="2" destOrd="0" presId="urn:microsoft.com/office/officeart/2024/layout/MeetTheTeamCard"/>
    <dgm:cxn modelId="{0763DC81-0631-0140-AA2B-B45D2694001A}" type="presParOf" srcId="{BA893395-203B-C048-A731-6CE57D72B9DD}" destId="{0D700EAF-6BAB-BA49-8243-2F5AA0273978}" srcOrd="3" destOrd="0" presId="urn:microsoft.com/office/officeart/2024/layout/MeetTheTeamCard"/>
    <dgm:cxn modelId="{B18AFF4F-D464-3748-8FE2-0DD4CCFD6FD4}" type="presParOf" srcId="{84018F21-B6FB-6643-9E6E-86A3FB598E56}" destId="{FF5F6671-8629-4849-9ED6-21057032C6CA}" srcOrd="7" destOrd="0" presId="urn:microsoft.com/office/officeart/2024/layout/MeetTheTeamCard"/>
    <dgm:cxn modelId="{626DD1CC-7C41-EA44-B698-68683477F9DE}" type="presParOf" srcId="{84018F21-B6FB-6643-9E6E-86A3FB598E56}" destId="{67FBCEE3-8D93-9E40-9451-2856D2B300BF}" srcOrd="8" destOrd="0" presId="urn:microsoft.com/office/officeart/2024/layout/MeetTheTeamCard"/>
    <dgm:cxn modelId="{23DFB958-5B6C-0A4F-B7A9-060DDCC7BB80}" type="presParOf" srcId="{67FBCEE3-8D93-9E40-9451-2856D2B300BF}" destId="{9617C605-EEEE-D448-955F-1CBE003DAD92}" srcOrd="0" destOrd="0" presId="urn:microsoft.com/office/officeart/2024/layout/MeetTheTeamCard"/>
    <dgm:cxn modelId="{8C004EEF-E893-BF42-8E53-782E73E0CB88}" type="presParOf" srcId="{67FBCEE3-8D93-9E40-9451-2856D2B300BF}" destId="{600C5D4D-06ED-EA41-8964-8EB154DD0516}" srcOrd="1" destOrd="0" presId="urn:microsoft.com/office/officeart/2024/layout/MeetTheTeamCard"/>
    <dgm:cxn modelId="{9B367F66-B7E5-0A45-BE03-CBC357F3B4F3}" type="presParOf" srcId="{67FBCEE3-8D93-9E40-9451-2856D2B300BF}" destId="{39AAE24C-6A7E-B240-A3A7-ED095732037C}" srcOrd="2" destOrd="0" presId="urn:microsoft.com/office/officeart/2024/layout/MeetTheTeamCard"/>
    <dgm:cxn modelId="{011D9A31-1760-254A-B68D-569A269064B1}" type="presParOf" srcId="{67FBCEE3-8D93-9E40-9451-2856D2B300BF}" destId="{262F4DDD-A9DE-FC47-BC20-B3040A1E84A1}" srcOrd="3" destOrd="0" presId="urn:microsoft.com/office/officeart/2024/layout/MeetTheTeamCard"/>
    <dgm:cxn modelId="{668740AD-BEB3-8641-9F3C-339CA8686C95}" type="presParOf" srcId="{84018F21-B6FB-6643-9E6E-86A3FB598E56}" destId="{D8D1C99E-3B7E-5D4B-B0C8-37DC5F554E40}" srcOrd="9" destOrd="0" presId="urn:microsoft.com/office/officeart/2024/layout/MeetTheTeamCard"/>
    <dgm:cxn modelId="{6DBD9632-B164-BC42-946B-14456F9F9AD5}" type="presParOf" srcId="{84018F21-B6FB-6643-9E6E-86A3FB598E56}" destId="{39C2672F-5CA5-2F4F-8012-EE805B3D89F1}" srcOrd="10" destOrd="0" presId="urn:microsoft.com/office/officeart/2024/layout/MeetTheTeamCard"/>
    <dgm:cxn modelId="{9824B461-6EE7-1E4E-9651-D64A7FEB73C0}" type="presParOf" srcId="{39C2672F-5CA5-2F4F-8012-EE805B3D89F1}" destId="{1C75B315-40BF-574E-ABC2-5422A7784B01}" srcOrd="0" destOrd="0" presId="urn:microsoft.com/office/officeart/2024/layout/MeetTheTeamCard"/>
    <dgm:cxn modelId="{686F445A-C22D-9745-AB29-48685471BE9E}" type="presParOf" srcId="{39C2672F-5CA5-2F4F-8012-EE805B3D89F1}" destId="{F654DD8D-D784-844B-8C83-D13A4070BDA3}" srcOrd="1" destOrd="0" presId="urn:microsoft.com/office/officeart/2024/layout/MeetTheTeamCard"/>
    <dgm:cxn modelId="{98C8975E-ED5B-ED4D-8DA6-25C1B99F24B7}" type="presParOf" srcId="{39C2672F-5CA5-2F4F-8012-EE805B3D89F1}" destId="{6D55D50B-9C1D-ED46-B961-5A81EB188654}" srcOrd="2" destOrd="0" presId="urn:microsoft.com/office/officeart/2024/layout/MeetTheTeamCard"/>
    <dgm:cxn modelId="{6CC3FC50-21B7-4A46-84E4-9545F5C10A5B}" type="presParOf" srcId="{39C2672F-5CA5-2F4F-8012-EE805B3D89F1}" destId="{8571B587-83FF-D240-AC43-55E866F9F482}" srcOrd="3" destOrd="0" presId="urn:microsoft.com/office/officeart/2024/layout/MeetTheTeamCard"/>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0916F9C-C73A-4E94-94D6-228F75FC90F9}" type="doc">
      <dgm:prSet loTypeId="urn:microsoft.com/office/officeart/2018/2/layout/IconVerticalSolidList" loCatId="icon" qsTypeId="urn:microsoft.com/office/officeart/2005/8/quickstyle/simple5" qsCatId="simple" csTypeId="urn:microsoft.com/office/officeart/2005/8/colors/accent1_2" csCatId="accent1" phldr="1"/>
      <dgm:spPr/>
      <dgm:t>
        <a:bodyPr/>
        <a:lstStyle/>
        <a:p>
          <a:endParaRPr lang="en-US"/>
        </a:p>
      </dgm:t>
    </dgm:pt>
    <dgm:pt modelId="{9B42E8A7-7012-48D2-9D7C-5D0552E205E4}">
      <dgm:prSet custT="1"/>
      <dgm:spPr/>
      <dgm:t>
        <a:bodyPr/>
        <a:lstStyle/>
        <a:p>
          <a:pPr>
            <a:lnSpc>
              <a:spcPct val="100000"/>
            </a:lnSpc>
          </a:pPr>
          <a:r>
            <a:rPr lang="en-US" sz="3200">
              <a:latin typeface="Segoe UI" panose="020B0502040204020203" pitchFamily="34" charset="0"/>
              <a:cs typeface="Segoe UI" panose="020B0502040204020203" pitchFamily="34" charset="0"/>
            </a:rPr>
            <a:t>Group facilitators will provide a scenario update when your groups are ready. </a:t>
          </a:r>
        </a:p>
      </dgm:t>
    </dgm:pt>
    <dgm:pt modelId="{F9697106-F94F-413E-8546-BE0C37ACBB04}" type="parTrans" cxnId="{042D2A03-0793-495B-AA3D-8B7ED5AE274E}">
      <dgm:prSet/>
      <dgm:spPr/>
      <dgm:t>
        <a:bodyPr/>
        <a:lstStyle/>
        <a:p>
          <a:endParaRPr lang="en-US"/>
        </a:p>
      </dgm:t>
    </dgm:pt>
    <dgm:pt modelId="{37C07CB5-6C2B-463F-8804-285C276DCA2C}" type="sibTrans" cxnId="{042D2A03-0793-495B-AA3D-8B7ED5AE274E}">
      <dgm:prSet/>
      <dgm:spPr/>
      <dgm:t>
        <a:bodyPr/>
        <a:lstStyle/>
        <a:p>
          <a:endParaRPr lang="en-US"/>
        </a:p>
      </dgm:t>
    </dgm:pt>
    <dgm:pt modelId="{5D280ED4-EE38-4664-ABC4-A751D4815C23}">
      <dgm:prSet custT="1"/>
      <dgm:spPr/>
      <dgm:t>
        <a:bodyPr/>
        <a:lstStyle/>
        <a:p>
          <a:pPr>
            <a:lnSpc>
              <a:spcPct val="100000"/>
            </a:lnSpc>
          </a:pPr>
          <a:r>
            <a:rPr lang="en-US" sz="2800">
              <a:latin typeface="Segoe UI" panose="020B0502040204020203" pitchFamily="34" charset="0"/>
              <a:cs typeface="Segoe UI" panose="020B0502040204020203" pitchFamily="34" charset="0"/>
            </a:rPr>
            <a:t>Discuss the module 1 questions with the updated scenario information presented. </a:t>
          </a:r>
        </a:p>
      </dgm:t>
    </dgm:pt>
    <dgm:pt modelId="{50567C30-3934-4029-9FA2-8EADEFFD50BD}" type="parTrans" cxnId="{2B405926-F43B-4779-BECB-3765DC1F53A0}">
      <dgm:prSet/>
      <dgm:spPr/>
      <dgm:t>
        <a:bodyPr/>
        <a:lstStyle/>
        <a:p>
          <a:endParaRPr lang="en-US"/>
        </a:p>
      </dgm:t>
    </dgm:pt>
    <dgm:pt modelId="{6CAC50A0-0077-467D-AB8D-7B8AF1058402}" type="sibTrans" cxnId="{2B405926-F43B-4779-BECB-3765DC1F53A0}">
      <dgm:prSet/>
      <dgm:spPr/>
      <dgm:t>
        <a:bodyPr/>
        <a:lstStyle/>
        <a:p>
          <a:endParaRPr lang="en-US"/>
        </a:p>
      </dgm:t>
    </dgm:pt>
    <dgm:pt modelId="{0DDBD0EA-485F-4F68-A3A7-D05129E92E1D}" type="pres">
      <dgm:prSet presAssocID="{F0916F9C-C73A-4E94-94D6-228F75FC90F9}" presName="root" presStyleCnt="0">
        <dgm:presLayoutVars>
          <dgm:dir/>
          <dgm:resizeHandles val="exact"/>
        </dgm:presLayoutVars>
      </dgm:prSet>
      <dgm:spPr/>
    </dgm:pt>
    <dgm:pt modelId="{8DAE2486-2F2C-4968-8F8C-3246D02EB28C}" type="pres">
      <dgm:prSet presAssocID="{9B42E8A7-7012-48D2-9D7C-5D0552E205E4}" presName="compNode" presStyleCnt="0"/>
      <dgm:spPr/>
    </dgm:pt>
    <dgm:pt modelId="{BCAA2774-B2AE-4662-A92D-3229152F5EF6}" type="pres">
      <dgm:prSet presAssocID="{9B42E8A7-7012-48D2-9D7C-5D0552E205E4}" presName="bgRect" presStyleLbl="bgShp" presStyleIdx="0" presStyleCnt="2"/>
      <dgm:spPr>
        <a:effectLst>
          <a:outerShdw blurRad="50800" dist="38100" dir="5400000" algn="t" rotWithShape="0">
            <a:prstClr val="black">
              <a:alpha val="40000"/>
            </a:prstClr>
          </a:outerShdw>
        </a:effectLst>
      </dgm:spPr>
    </dgm:pt>
    <dgm:pt modelId="{90CCBF7A-52D2-400A-AC80-ACD139ADB287}" type="pres">
      <dgm:prSet presAssocID="{9B42E8A7-7012-48D2-9D7C-5D0552E205E4}"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Users"/>
        </a:ext>
      </dgm:extLst>
    </dgm:pt>
    <dgm:pt modelId="{89EC88FF-12A9-4286-9FDE-8450DE805D25}" type="pres">
      <dgm:prSet presAssocID="{9B42E8A7-7012-48D2-9D7C-5D0552E205E4}" presName="spaceRect" presStyleCnt="0"/>
      <dgm:spPr/>
    </dgm:pt>
    <dgm:pt modelId="{B8187657-00BC-41BF-9C0A-F0590EBF4648}" type="pres">
      <dgm:prSet presAssocID="{9B42E8A7-7012-48D2-9D7C-5D0552E205E4}" presName="parTx" presStyleLbl="revTx" presStyleIdx="0" presStyleCnt="2">
        <dgm:presLayoutVars>
          <dgm:chMax val="0"/>
          <dgm:chPref val="0"/>
        </dgm:presLayoutVars>
      </dgm:prSet>
      <dgm:spPr/>
    </dgm:pt>
    <dgm:pt modelId="{F1188FBA-F768-401A-B701-4F8C614702A9}" type="pres">
      <dgm:prSet presAssocID="{37C07CB5-6C2B-463F-8804-285C276DCA2C}" presName="sibTrans" presStyleCnt="0"/>
      <dgm:spPr/>
    </dgm:pt>
    <dgm:pt modelId="{676D4A13-B1BC-4668-8C0E-EB765886EBBD}" type="pres">
      <dgm:prSet presAssocID="{5D280ED4-EE38-4664-ABC4-A751D4815C23}" presName="compNode" presStyleCnt="0"/>
      <dgm:spPr/>
    </dgm:pt>
    <dgm:pt modelId="{FF7B850D-DCB8-4EDB-B179-561D705638F5}" type="pres">
      <dgm:prSet presAssocID="{5D280ED4-EE38-4664-ABC4-A751D4815C23}" presName="bgRect" presStyleLbl="bgShp" presStyleIdx="1" presStyleCnt="2"/>
      <dgm:spPr>
        <a:effectLst>
          <a:outerShdw blurRad="50800" dist="38100" dir="5400000" algn="t" rotWithShape="0">
            <a:prstClr val="black">
              <a:alpha val="40000"/>
            </a:prstClr>
          </a:outerShdw>
        </a:effectLst>
      </dgm:spPr>
    </dgm:pt>
    <dgm:pt modelId="{5D028001-0CA9-4632-B867-72A392115A58}" type="pres">
      <dgm:prSet presAssocID="{5D280ED4-EE38-4664-ABC4-A751D4815C23}"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hat"/>
        </a:ext>
      </dgm:extLst>
    </dgm:pt>
    <dgm:pt modelId="{05ED6C9C-499F-4E3A-B45D-441714B3DD3A}" type="pres">
      <dgm:prSet presAssocID="{5D280ED4-EE38-4664-ABC4-A751D4815C23}" presName="spaceRect" presStyleCnt="0"/>
      <dgm:spPr/>
    </dgm:pt>
    <dgm:pt modelId="{08F92867-BCFA-4CD9-8AD3-A2273CDD0F1B}" type="pres">
      <dgm:prSet presAssocID="{5D280ED4-EE38-4664-ABC4-A751D4815C23}" presName="parTx" presStyleLbl="revTx" presStyleIdx="1" presStyleCnt="2">
        <dgm:presLayoutVars>
          <dgm:chMax val="0"/>
          <dgm:chPref val="0"/>
        </dgm:presLayoutVars>
      </dgm:prSet>
      <dgm:spPr/>
    </dgm:pt>
  </dgm:ptLst>
  <dgm:cxnLst>
    <dgm:cxn modelId="{042D2A03-0793-495B-AA3D-8B7ED5AE274E}" srcId="{F0916F9C-C73A-4E94-94D6-228F75FC90F9}" destId="{9B42E8A7-7012-48D2-9D7C-5D0552E205E4}" srcOrd="0" destOrd="0" parTransId="{F9697106-F94F-413E-8546-BE0C37ACBB04}" sibTransId="{37C07CB5-6C2B-463F-8804-285C276DCA2C}"/>
    <dgm:cxn modelId="{2B405926-F43B-4779-BECB-3765DC1F53A0}" srcId="{F0916F9C-C73A-4E94-94D6-228F75FC90F9}" destId="{5D280ED4-EE38-4664-ABC4-A751D4815C23}" srcOrd="1" destOrd="0" parTransId="{50567C30-3934-4029-9FA2-8EADEFFD50BD}" sibTransId="{6CAC50A0-0077-467D-AB8D-7B8AF1058402}"/>
    <dgm:cxn modelId="{5142998C-D22E-40E7-901E-F31C8E7BA0B0}" type="presOf" srcId="{F0916F9C-C73A-4E94-94D6-228F75FC90F9}" destId="{0DDBD0EA-485F-4F68-A3A7-D05129E92E1D}" srcOrd="0" destOrd="0" presId="urn:microsoft.com/office/officeart/2018/2/layout/IconVerticalSolidList"/>
    <dgm:cxn modelId="{855BFDAB-E662-4B83-8937-3E0AAF995A64}" type="presOf" srcId="{9B42E8A7-7012-48D2-9D7C-5D0552E205E4}" destId="{B8187657-00BC-41BF-9C0A-F0590EBF4648}" srcOrd="0" destOrd="0" presId="urn:microsoft.com/office/officeart/2018/2/layout/IconVerticalSolidList"/>
    <dgm:cxn modelId="{7621C1D5-0008-4D5C-90C2-CE97F573C97D}" type="presOf" srcId="{5D280ED4-EE38-4664-ABC4-A751D4815C23}" destId="{08F92867-BCFA-4CD9-8AD3-A2273CDD0F1B}" srcOrd="0" destOrd="0" presId="urn:microsoft.com/office/officeart/2018/2/layout/IconVerticalSolidList"/>
    <dgm:cxn modelId="{1F870080-F0C0-4687-96DB-B1FFD23A70AC}" type="presParOf" srcId="{0DDBD0EA-485F-4F68-A3A7-D05129E92E1D}" destId="{8DAE2486-2F2C-4968-8F8C-3246D02EB28C}" srcOrd="0" destOrd="0" presId="urn:microsoft.com/office/officeart/2018/2/layout/IconVerticalSolidList"/>
    <dgm:cxn modelId="{A1B0381C-CC42-4AF2-9546-A39A007D299D}" type="presParOf" srcId="{8DAE2486-2F2C-4968-8F8C-3246D02EB28C}" destId="{BCAA2774-B2AE-4662-A92D-3229152F5EF6}" srcOrd="0" destOrd="0" presId="urn:microsoft.com/office/officeart/2018/2/layout/IconVerticalSolidList"/>
    <dgm:cxn modelId="{B104FBCE-0055-4AB0-BDEF-CE8115669AFC}" type="presParOf" srcId="{8DAE2486-2F2C-4968-8F8C-3246D02EB28C}" destId="{90CCBF7A-52D2-400A-AC80-ACD139ADB287}" srcOrd="1" destOrd="0" presId="urn:microsoft.com/office/officeart/2018/2/layout/IconVerticalSolidList"/>
    <dgm:cxn modelId="{17E179A3-4AAA-4ACB-A760-73118CE1E8E7}" type="presParOf" srcId="{8DAE2486-2F2C-4968-8F8C-3246D02EB28C}" destId="{89EC88FF-12A9-4286-9FDE-8450DE805D25}" srcOrd="2" destOrd="0" presId="urn:microsoft.com/office/officeart/2018/2/layout/IconVerticalSolidList"/>
    <dgm:cxn modelId="{B9FA54CE-F27C-4E30-8961-FEADE85EB468}" type="presParOf" srcId="{8DAE2486-2F2C-4968-8F8C-3246D02EB28C}" destId="{B8187657-00BC-41BF-9C0A-F0590EBF4648}" srcOrd="3" destOrd="0" presId="urn:microsoft.com/office/officeart/2018/2/layout/IconVerticalSolidList"/>
    <dgm:cxn modelId="{D3C860C4-624F-491C-ABF2-FE5DFE1ECF7A}" type="presParOf" srcId="{0DDBD0EA-485F-4F68-A3A7-D05129E92E1D}" destId="{F1188FBA-F768-401A-B701-4F8C614702A9}" srcOrd="1" destOrd="0" presId="urn:microsoft.com/office/officeart/2018/2/layout/IconVerticalSolidList"/>
    <dgm:cxn modelId="{D53F28E3-8F9D-4882-B118-99AB0418B4AB}" type="presParOf" srcId="{0DDBD0EA-485F-4F68-A3A7-D05129E92E1D}" destId="{676D4A13-B1BC-4668-8C0E-EB765886EBBD}" srcOrd="2" destOrd="0" presId="urn:microsoft.com/office/officeart/2018/2/layout/IconVerticalSolidList"/>
    <dgm:cxn modelId="{A324CBE6-4A20-412D-8047-D788B0927E29}" type="presParOf" srcId="{676D4A13-B1BC-4668-8C0E-EB765886EBBD}" destId="{FF7B850D-DCB8-4EDB-B179-561D705638F5}" srcOrd="0" destOrd="0" presId="urn:microsoft.com/office/officeart/2018/2/layout/IconVerticalSolidList"/>
    <dgm:cxn modelId="{025C26A9-8F1F-4ADF-AD08-81DBF33BD421}" type="presParOf" srcId="{676D4A13-B1BC-4668-8C0E-EB765886EBBD}" destId="{5D028001-0CA9-4632-B867-72A392115A58}" srcOrd="1" destOrd="0" presId="urn:microsoft.com/office/officeart/2018/2/layout/IconVerticalSolidList"/>
    <dgm:cxn modelId="{512B96FD-CC73-459F-8A6E-6B247F25DAF5}" type="presParOf" srcId="{676D4A13-B1BC-4668-8C0E-EB765886EBBD}" destId="{05ED6C9C-499F-4E3A-B45D-441714B3DD3A}" srcOrd="2" destOrd="0" presId="urn:microsoft.com/office/officeart/2018/2/layout/IconVerticalSolidList"/>
    <dgm:cxn modelId="{560868B8-4F84-4487-A8E1-AC39E0BED8B8}" type="presParOf" srcId="{676D4A13-B1BC-4668-8C0E-EB765886EBBD}" destId="{08F92867-BCFA-4CD9-8AD3-A2273CDD0F1B}"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8A11D39-6D92-4CCD-9186-A6790F9481D2}" type="doc">
      <dgm:prSet loTypeId="urn:microsoft.com/office/officeart/2018/2/layout/IconCircleList" loCatId="icon" qsTypeId="urn:microsoft.com/office/officeart/2005/8/quickstyle/simple5" qsCatId="simple" csTypeId="urn:microsoft.com/office/officeart/2005/8/colors/accent1_2" csCatId="accent1" phldr="1"/>
      <dgm:spPr/>
      <dgm:t>
        <a:bodyPr/>
        <a:lstStyle/>
        <a:p>
          <a:endParaRPr lang="en-US"/>
        </a:p>
      </dgm:t>
    </dgm:pt>
    <dgm:pt modelId="{B0A168E7-1172-4D52-8187-E0D8BEA01E31}">
      <dgm:prSet custT="1"/>
      <dgm:spPr/>
      <dgm:t>
        <a:bodyPr/>
        <a:lstStyle/>
        <a:p>
          <a:pPr>
            <a:lnSpc>
              <a:spcPct val="100000"/>
            </a:lnSpc>
          </a:pPr>
          <a:r>
            <a:rPr lang="en-US" sz="3200"/>
            <a:t>North Bay</a:t>
          </a:r>
        </a:p>
      </dgm:t>
    </dgm:pt>
    <dgm:pt modelId="{ADFB1B94-6D88-4670-9C44-D572173597C0}" type="parTrans" cxnId="{DFA27BF7-7DD3-4FE5-A3D3-5F50F4A8C3F3}">
      <dgm:prSet/>
      <dgm:spPr/>
      <dgm:t>
        <a:bodyPr/>
        <a:lstStyle/>
        <a:p>
          <a:endParaRPr lang="en-US"/>
        </a:p>
      </dgm:t>
    </dgm:pt>
    <dgm:pt modelId="{5EB9F2E6-673B-4042-B9E7-29D5BF9E77ED}" type="sibTrans" cxnId="{DFA27BF7-7DD3-4FE5-A3D3-5F50F4A8C3F3}">
      <dgm:prSet/>
      <dgm:spPr/>
      <dgm:t>
        <a:bodyPr/>
        <a:lstStyle/>
        <a:p>
          <a:pPr>
            <a:lnSpc>
              <a:spcPct val="100000"/>
            </a:lnSpc>
          </a:pPr>
          <a:endParaRPr lang="en-US"/>
        </a:p>
      </dgm:t>
    </dgm:pt>
    <dgm:pt modelId="{81A218E7-43D1-4697-9B05-036B036F8A6E}">
      <dgm:prSet custT="1"/>
      <dgm:spPr/>
      <dgm:t>
        <a:bodyPr/>
        <a:lstStyle/>
        <a:p>
          <a:pPr>
            <a:lnSpc>
              <a:spcPct val="100000"/>
            </a:lnSpc>
          </a:pPr>
          <a:r>
            <a:rPr lang="en-US" sz="3200"/>
            <a:t>South Bay</a:t>
          </a:r>
        </a:p>
      </dgm:t>
    </dgm:pt>
    <dgm:pt modelId="{A7909FC5-2825-4DEC-A667-C35AF9ED98CF}" type="parTrans" cxnId="{124FFD8E-CA58-4EAC-B8DC-D6F57E2528ED}">
      <dgm:prSet/>
      <dgm:spPr/>
      <dgm:t>
        <a:bodyPr/>
        <a:lstStyle/>
        <a:p>
          <a:endParaRPr lang="en-US"/>
        </a:p>
      </dgm:t>
    </dgm:pt>
    <dgm:pt modelId="{DE5CD616-5EBE-4398-A293-16239EAE4756}" type="sibTrans" cxnId="{124FFD8E-CA58-4EAC-B8DC-D6F57E2528ED}">
      <dgm:prSet/>
      <dgm:spPr/>
      <dgm:t>
        <a:bodyPr/>
        <a:lstStyle/>
        <a:p>
          <a:pPr>
            <a:lnSpc>
              <a:spcPct val="100000"/>
            </a:lnSpc>
          </a:pPr>
          <a:endParaRPr lang="en-US"/>
        </a:p>
      </dgm:t>
    </dgm:pt>
    <dgm:pt modelId="{490F410E-9F6F-42D9-B685-A0D9F79773F3}">
      <dgm:prSet custT="1"/>
      <dgm:spPr/>
      <dgm:t>
        <a:bodyPr/>
        <a:lstStyle/>
        <a:p>
          <a:pPr>
            <a:lnSpc>
              <a:spcPct val="100000"/>
            </a:lnSpc>
          </a:pPr>
          <a:r>
            <a:rPr lang="en-US" sz="3200"/>
            <a:t>East Bay </a:t>
          </a:r>
        </a:p>
      </dgm:t>
    </dgm:pt>
    <dgm:pt modelId="{1AC6CAC4-0A61-47BF-BE84-19A5FE3843E4}" type="parTrans" cxnId="{BC311CD1-E36B-4067-8405-0228D99167F9}">
      <dgm:prSet/>
      <dgm:spPr/>
      <dgm:t>
        <a:bodyPr/>
        <a:lstStyle/>
        <a:p>
          <a:endParaRPr lang="en-US"/>
        </a:p>
      </dgm:t>
    </dgm:pt>
    <dgm:pt modelId="{2DF97F4F-A5AB-4FFE-B228-6E66620DC639}" type="sibTrans" cxnId="{BC311CD1-E36B-4067-8405-0228D99167F9}">
      <dgm:prSet/>
      <dgm:spPr/>
      <dgm:t>
        <a:bodyPr/>
        <a:lstStyle/>
        <a:p>
          <a:pPr>
            <a:lnSpc>
              <a:spcPct val="100000"/>
            </a:lnSpc>
          </a:pPr>
          <a:endParaRPr lang="en-US"/>
        </a:p>
      </dgm:t>
    </dgm:pt>
    <dgm:pt modelId="{F238CED4-8B70-4617-A067-44E4D2F97AEE}">
      <dgm:prSet custT="1"/>
      <dgm:spPr/>
      <dgm:t>
        <a:bodyPr/>
        <a:lstStyle/>
        <a:p>
          <a:pPr>
            <a:lnSpc>
              <a:spcPct val="100000"/>
            </a:lnSpc>
          </a:pPr>
          <a:r>
            <a:rPr lang="en-US" sz="3200"/>
            <a:t>West Bay</a:t>
          </a:r>
        </a:p>
      </dgm:t>
    </dgm:pt>
    <dgm:pt modelId="{D5A63494-0B63-4FB0-89A4-8C764213FC5D}" type="parTrans" cxnId="{B4919686-56AE-4155-A255-CB391DAD4451}">
      <dgm:prSet/>
      <dgm:spPr/>
      <dgm:t>
        <a:bodyPr/>
        <a:lstStyle/>
        <a:p>
          <a:endParaRPr lang="en-US"/>
        </a:p>
      </dgm:t>
    </dgm:pt>
    <dgm:pt modelId="{6F277837-7BE2-4182-A1A2-FDAB97B1A1EA}" type="sibTrans" cxnId="{B4919686-56AE-4155-A255-CB391DAD4451}">
      <dgm:prSet/>
      <dgm:spPr/>
      <dgm:t>
        <a:bodyPr/>
        <a:lstStyle/>
        <a:p>
          <a:endParaRPr lang="en-US"/>
        </a:p>
      </dgm:t>
    </dgm:pt>
    <dgm:pt modelId="{11A2327A-4A27-4773-9C22-560FAB392FC1}" type="pres">
      <dgm:prSet presAssocID="{08A11D39-6D92-4CCD-9186-A6790F9481D2}" presName="root" presStyleCnt="0">
        <dgm:presLayoutVars>
          <dgm:dir/>
          <dgm:resizeHandles val="exact"/>
        </dgm:presLayoutVars>
      </dgm:prSet>
      <dgm:spPr/>
    </dgm:pt>
    <dgm:pt modelId="{F61A290D-4973-4805-B0DE-8F780CF68247}" type="pres">
      <dgm:prSet presAssocID="{08A11D39-6D92-4CCD-9186-A6790F9481D2}" presName="container" presStyleCnt="0">
        <dgm:presLayoutVars>
          <dgm:dir/>
          <dgm:resizeHandles val="exact"/>
        </dgm:presLayoutVars>
      </dgm:prSet>
      <dgm:spPr/>
    </dgm:pt>
    <dgm:pt modelId="{F8F74D6B-4427-4831-B6C6-9EBFD2CA9716}" type="pres">
      <dgm:prSet presAssocID="{B0A168E7-1172-4D52-8187-E0D8BEA01E31}" presName="compNode" presStyleCnt="0"/>
      <dgm:spPr/>
    </dgm:pt>
    <dgm:pt modelId="{1E898884-3C97-4BDD-B871-7D3B98D2EC70}" type="pres">
      <dgm:prSet presAssocID="{B0A168E7-1172-4D52-8187-E0D8BEA01E31}" presName="iconBgRect" presStyleLbl="bgShp" presStyleIdx="0" presStyleCnt="4"/>
      <dgm:spPr/>
    </dgm:pt>
    <dgm:pt modelId="{18428B2E-8D64-4E5B-A0FB-AD9DF8C2C5E5}" type="pres">
      <dgm:prSet presAssocID="{B0A168E7-1172-4D52-8187-E0D8BEA01E31}"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Home Group"/>
        </a:ext>
      </dgm:extLst>
    </dgm:pt>
    <dgm:pt modelId="{D22FE6FB-DCE3-48FE-BF53-16E6ACEF4359}" type="pres">
      <dgm:prSet presAssocID="{B0A168E7-1172-4D52-8187-E0D8BEA01E31}" presName="spaceRect" presStyleCnt="0"/>
      <dgm:spPr/>
    </dgm:pt>
    <dgm:pt modelId="{58A6CB3C-7978-4A97-8477-1FCA23764247}" type="pres">
      <dgm:prSet presAssocID="{B0A168E7-1172-4D52-8187-E0D8BEA01E31}" presName="textRect" presStyleLbl="revTx" presStyleIdx="0" presStyleCnt="4">
        <dgm:presLayoutVars>
          <dgm:chMax val="1"/>
          <dgm:chPref val="1"/>
        </dgm:presLayoutVars>
      </dgm:prSet>
      <dgm:spPr/>
    </dgm:pt>
    <dgm:pt modelId="{65F95FA1-B8EA-4366-8F8E-ADC70EA01391}" type="pres">
      <dgm:prSet presAssocID="{5EB9F2E6-673B-4042-B9E7-29D5BF9E77ED}" presName="sibTrans" presStyleLbl="sibTrans2D1" presStyleIdx="0" presStyleCnt="0"/>
      <dgm:spPr/>
    </dgm:pt>
    <dgm:pt modelId="{87792436-43EB-484C-AD62-6D4FBDF42AF7}" type="pres">
      <dgm:prSet presAssocID="{81A218E7-43D1-4697-9B05-036B036F8A6E}" presName="compNode" presStyleCnt="0"/>
      <dgm:spPr/>
    </dgm:pt>
    <dgm:pt modelId="{AA478D56-28D5-476D-9965-6F80A6255AA4}" type="pres">
      <dgm:prSet presAssocID="{81A218E7-43D1-4697-9B05-036B036F8A6E}" presName="iconBgRect" presStyleLbl="bgShp" presStyleIdx="1" presStyleCnt="4"/>
      <dgm:spPr/>
    </dgm:pt>
    <dgm:pt modelId="{AC3FF0F2-7AAF-469B-A3D0-CDA48348CFE4}" type="pres">
      <dgm:prSet presAssocID="{81A218E7-43D1-4697-9B05-036B036F8A6E}"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Teamwork"/>
        </a:ext>
      </dgm:extLst>
    </dgm:pt>
    <dgm:pt modelId="{BFC8374A-3A49-42D2-BF65-C147FAEED6FB}" type="pres">
      <dgm:prSet presAssocID="{81A218E7-43D1-4697-9B05-036B036F8A6E}" presName="spaceRect" presStyleCnt="0"/>
      <dgm:spPr/>
    </dgm:pt>
    <dgm:pt modelId="{8AE3F1AA-972E-4078-A9F1-BC6C14AD2873}" type="pres">
      <dgm:prSet presAssocID="{81A218E7-43D1-4697-9B05-036B036F8A6E}" presName="textRect" presStyleLbl="revTx" presStyleIdx="1" presStyleCnt="4">
        <dgm:presLayoutVars>
          <dgm:chMax val="1"/>
          <dgm:chPref val="1"/>
        </dgm:presLayoutVars>
      </dgm:prSet>
      <dgm:spPr/>
    </dgm:pt>
    <dgm:pt modelId="{8BE2C1D4-EC63-4144-83EC-500EE8ADDD18}" type="pres">
      <dgm:prSet presAssocID="{DE5CD616-5EBE-4398-A293-16239EAE4756}" presName="sibTrans" presStyleLbl="sibTrans2D1" presStyleIdx="0" presStyleCnt="0"/>
      <dgm:spPr/>
    </dgm:pt>
    <dgm:pt modelId="{589CCDFC-096A-4D18-B77B-B978F3105EBA}" type="pres">
      <dgm:prSet presAssocID="{490F410E-9F6F-42D9-B685-A0D9F79773F3}" presName="compNode" presStyleCnt="0"/>
      <dgm:spPr/>
    </dgm:pt>
    <dgm:pt modelId="{D36AD3EF-D079-4650-9E91-E5C8B33C3894}" type="pres">
      <dgm:prSet presAssocID="{490F410E-9F6F-42D9-B685-A0D9F79773F3}" presName="iconBgRect" presStyleLbl="bgShp" presStyleIdx="2" presStyleCnt="4"/>
      <dgm:spPr/>
    </dgm:pt>
    <dgm:pt modelId="{5B29C027-A391-4E71-9AFD-43CD09607655}" type="pres">
      <dgm:prSet presAssocID="{490F410E-9F6F-42D9-B685-A0D9F79773F3}"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Group Object"/>
        </a:ext>
      </dgm:extLst>
    </dgm:pt>
    <dgm:pt modelId="{0CF72E13-CDC1-4D86-909B-083432861F97}" type="pres">
      <dgm:prSet presAssocID="{490F410E-9F6F-42D9-B685-A0D9F79773F3}" presName="spaceRect" presStyleCnt="0"/>
      <dgm:spPr/>
    </dgm:pt>
    <dgm:pt modelId="{DABE35C1-9967-477B-B4F8-3BB4D487B8D8}" type="pres">
      <dgm:prSet presAssocID="{490F410E-9F6F-42D9-B685-A0D9F79773F3}" presName="textRect" presStyleLbl="revTx" presStyleIdx="2" presStyleCnt="4">
        <dgm:presLayoutVars>
          <dgm:chMax val="1"/>
          <dgm:chPref val="1"/>
        </dgm:presLayoutVars>
      </dgm:prSet>
      <dgm:spPr/>
    </dgm:pt>
    <dgm:pt modelId="{CE2B3CF1-BFC0-449E-94D1-90008D224C24}" type="pres">
      <dgm:prSet presAssocID="{2DF97F4F-A5AB-4FFE-B228-6E66620DC639}" presName="sibTrans" presStyleLbl="sibTrans2D1" presStyleIdx="0" presStyleCnt="0"/>
      <dgm:spPr/>
    </dgm:pt>
    <dgm:pt modelId="{31A89BB6-9FEC-41D5-9623-D0EE5960F3C5}" type="pres">
      <dgm:prSet presAssocID="{F238CED4-8B70-4617-A067-44E4D2F97AEE}" presName="compNode" presStyleCnt="0"/>
      <dgm:spPr/>
    </dgm:pt>
    <dgm:pt modelId="{71F2F505-C690-411B-83A6-5CDCCC664D6C}" type="pres">
      <dgm:prSet presAssocID="{F238CED4-8B70-4617-A067-44E4D2F97AEE}" presName="iconBgRect" presStyleLbl="bgShp" presStyleIdx="3" presStyleCnt="4"/>
      <dgm:spPr/>
    </dgm:pt>
    <dgm:pt modelId="{FED7319E-6E52-42CD-B5BE-633E271CB5E6}" type="pres">
      <dgm:prSet presAssocID="{F238CED4-8B70-4617-A067-44E4D2F97AEE}"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Family"/>
        </a:ext>
      </dgm:extLst>
    </dgm:pt>
    <dgm:pt modelId="{ABFB7114-692D-47ED-840D-CEB8CD34C0CE}" type="pres">
      <dgm:prSet presAssocID="{F238CED4-8B70-4617-A067-44E4D2F97AEE}" presName="spaceRect" presStyleCnt="0"/>
      <dgm:spPr/>
    </dgm:pt>
    <dgm:pt modelId="{E8B575E7-3669-48CB-AEA3-E5ED195968D5}" type="pres">
      <dgm:prSet presAssocID="{F238CED4-8B70-4617-A067-44E4D2F97AEE}" presName="textRect" presStyleLbl="revTx" presStyleIdx="3" presStyleCnt="4">
        <dgm:presLayoutVars>
          <dgm:chMax val="1"/>
          <dgm:chPref val="1"/>
        </dgm:presLayoutVars>
      </dgm:prSet>
      <dgm:spPr/>
    </dgm:pt>
  </dgm:ptLst>
  <dgm:cxnLst>
    <dgm:cxn modelId="{0856D025-8C0E-46AB-8F5E-BDC66B4D5271}" type="presOf" srcId="{DE5CD616-5EBE-4398-A293-16239EAE4756}" destId="{8BE2C1D4-EC63-4144-83EC-500EE8ADDD18}" srcOrd="0" destOrd="0" presId="urn:microsoft.com/office/officeart/2018/2/layout/IconCircleList"/>
    <dgm:cxn modelId="{FE40CA57-4E3F-484B-B5FD-0D485B2A7264}" type="presOf" srcId="{2DF97F4F-A5AB-4FFE-B228-6E66620DC639}" destId="{CE2B3CF1-BFC0-449E-94D1-90008D224C24}" srcOrd="0" destOrd="0" presId="urn:microsoft.com/office/officeart/2018/2/layout/IconCircleList"/>
    <dgm:cxn modelId="{6FCA0C7E-77B9-4DE9-A5BE-A0EDF9513C32}" type="presOf" srcId="{B0A168E7-1172-4D52-8187-E0D8BEA01E31}" destId="{58A6CB3C-7978-4A97-8477-1FCA23764247}" srcOrd="0" destOrd="0" presId="urn:microsoft.com/office/officeart/2018/2/layout/IconCircleList"/>
    <dgm:cxn modelId="{DE82257E-0311-428F-9EE8-9ED6B4EF6E02}" type="presOf" srcId="{F238CED4-8B70-4617-A067-44E4D2F97AEE}" destId="{E8B575E7-3669-48CB-AEA3-E5ED195968D5}" srcOrd="0" destOrd="0" presId="urn:microsoft.com/office/officeart/2018/2/layout/IconCircleList"/>
    <dgm:cxn modelId="{B4919686-56AE-4155-A255-CB391DAD4451}" srcId="{08A11D39-6D92-4CCD-9186-A6790F9481D2}" destId="{F238CED4-8B70-4617-A067-44E4D2F97AEE}" srcOrd="3" destOrd="0" parTransId="{D5A63494-0B63-4FB0-89A4-8C764213FC5D}" sibTransId="{6F277837-7BE2-4182-A1A2-FDAB97B1A1EA}"/>
    <dgm:cxn modelId="{124FFD8E-CA58-4EAC-B8DC-D6F57E2528ED}" srcId="{08A11D39-6D92-4CCD-9186-A6790F9481D2}" destId="{81A218E7-43D1-4697-9B05-036B036F8A6E}" srcOrd="1" destOrd="0" parTransId="{A7909FC5-2825-4DEC-A667-C35AF9ED98CF}" sibTransId="{DE5CD616-5EBE-4398-A293-16239EAE4756}"/>
    <dgm:cxn modelId="{C6160894-AB66-48E4-8C15-5264650446C4}" type="presOf" srcId="{08A11D39-6D92-4CCD-9186-A6790F9481D2}" destId="{11A2327A-4A27-4773-9C22-560FAB392FC1}" srcOrd="0" destOrd="0" presId="urn:microsoft.com/office/officeart/2018/2/layout/IconCircleList"/>
    <dgm:cxn modelId="{BC1A6AA0-F0AF-405B-BA85-2DA1CEB4D9A0}" type="presOf" srcId="{81A218E7-43D1-4697-9B05-036B036F8A6E}" destId="{8AE3F1AA-972E-4078-A9F1-BC6C14AD2873}" srcOrd="0" destOrd="0" presId="urn:microsoft.com/office/officeart/2018/2/layout/IconCircleList"/>
    <dgm:cxn modelId="{BC311CD1-E36B-4067-8405-0228D99167F9}" srcId="{08A11D39-6D92-4CCD-9186-A6790F9481D2}" destId="{490F410E-9F6F-42D9-B685-A0D9F79773F3}" srcOrd="2" destOrd="0" parTransId="{1AC6CAC4-0A61-47BF-BE84-19A5FE3843E4}" sibTransId="{2DF97F4F-A5AB-4FFE-B228-6E66620DC639}"/>
    <dgm:cxn modelId="{DFA27BF7-7DD3-4FE5-A3D3-5F50F4A8C3F3}" srcId="{08A11D39-6D92-4CCD-9186-A6790F9481D2}" destId="{B0A168E7-1172-4D52-8187-E0D8BEA01E31}" srcOrd="0" destOrd="0" parTransId="{ADFB1B94-6D88-4670-9C44-D572173597C0}" sibTransId="{5EB9F2E6-673B-4042-B9E7-29D5BF9E77ED}"/>
    <dgm:cxn modelId="{61B327FA-0D1D-4185-80DB-A46E02410FCC}" type="presOf" srcId="{490F410E-9F6F-42D9-B685-A0D9F79773F3}" destId="{DABE35C1-9967-477B-B4F8-3BB4D487B8D8}" srcOrd="0" destOrd="0" presId="urn:microsoft.com/office/officeart/2018/2/layout/IconCircleList"/>
    <dgm:cxn modelId="{30234FFE-2A71-44C5-A561-8414FD1B36C0}" type="presOf" srcId="{5EB9F2E6-673B-4042-B9E7-29D5BF9E77ED}" destId="{65F95FA1-B8EA-4366-8F8E-ADC70EA01391}" srcOrd="0" destOrd="0" presId="urn:microsoft.com/office/officeart/2018/2/layout/IconCircleList"/>
    <dgm:cxn modelId="{FE7CF73B-FF32-4EFD-A2B6-249AE9A48A72}" type="presParOf" srcId="{11A2327A-4A27-4773-9C22-560FAB392FC1}" destId="{F61A290D-4973-4805-B0DE-8F780CF68247}" srcOrd="0" destOrd="0" presId="urn:microsoft.com/office/officeart/2018/2/layout/IconCircleList"/>
    <dgm:cxn modelId="{2E0F75B7-B784-4517-92C3-6667CD318BA5}" type="presParOf" srcId="{F61A290D-4973-4805-B0DE-8F780CF68247}" destId="{F8F74D6B-4427-4831-B6C6-9EBFD2CA9716}" srcOrd="0" destOrd="0" presId="urn:microsoft.com/office/officeart/2018/2/layout/IconCircleList"/>
    <dgm:cxn modelId="{6698B564-99B5-426C-A7D0-7242C57E26A6}" type="presParOf" srcId="{F8F74D6B-4427-4831-B6C6-9EBFD2CA9716}" destId="{1E898884-3C97-4BDD-B871-7D3B98D2EC70}" srcOrd="0" destOrd="0" presId="urn:microsoft.com/office/officeart/2018/2/layout/IconCircleList"/>
    <dgm:cxn modelId="{7EEB1A8F-34D9-4415-AAA8-354793FDBA6E}" type="presParOf" srcId="{F8F74D6B-4427-4831-B6C6-9EBFD2CA9716}" destId="{18428B2E-8D64-4E5B-A0FB-AD9DF8C2C5E5}" srcOrd="1" destOrd="0" presId="urn:microsoft.com/office/officeart/2018/2/layout/IconCircleList"/>
    <dgm:cxn modelId="{C7F459E1-1151-4812-A97A-B0616C8E3716}" type="presParOf" srcId="{F8F74D6B-4427-4831-B6C6-9EBFD2CA9716}" destId="{D22FE6FB-DCE3-48FE-BF53-16E6ACEF4359}" srcOrd="2" destOrd="0" presId="urn:microsoft.com/office/officeart/2018/2/layout/IconCircleList"/>
    <dgm:cxn modelId="{841C068C-4428-428D-BD57-5DAAF3984EB9}" type="presParOf" srcId="{F8F74D6B-4427-4831-B6C6-9EBFD2CA9716}" destId="{58A6CB3C-7978-4A97-8477-1FCA23764247}" srcOrd="3" destOrd="0" presId="urn:microsoft.com/office/officeart/2018/2/layout/IconCircleList"/>
    <dgm:cxn modelId="{BCF6E017-2FE2-4DDA-8508-F01A657D9FB1}" type="presParOf" srcId="{F61A290D-4973-4805-B0DE-8F780CF68247}" destId="{65F95FA1-B8EA-4366-8F8E-ADC70EA01391}" srcOrd="1" destOrd="0" presId="urn:microsoft.com/office/officeart/2018/2/layout/IconCircleList"/>
    <dgm:cxn modelId="{8273DC37-9F8C-4C56-935E-160D156DC46D}" type="presParOf" srcId="{F61A290D-4973-4805-B0DE-8F780CF68247}" destId="{87792436-43EB-484C-AD62-6D4FBDF42AF7}" srcOrd="2" destOrd="0" presId="urn:microsoft.com/office/officeart/2018/2/layout/IconCircleList"/>
    <dgm:cxn modelId="{C9FF44BA-F72A-4100-AA49-6EFCD1B57917}" type="presParOf" srcId="{87792436-43EB-484C-AD62-6D4FBDF42AF7}" destId="{AA478D56-28D5-476D-9965-6F80A6255AA4}" srcOrd="0" destOrd="0" presId="urn:microsoft.com/office/officeart/2018/2/layout/IconCircleList"/>
    <dgm:cxn modelId="{E2F7A808-3B84-4017-8BB5-506FDAFAE4DD}" type="presParOf" srcId="{87792436-43EB-484C-AD62-6D4FBDF42AF7}" destId="{AC3FF0F2-7AAF-469B-A3D0-CDA48348CFE4}" srcOrd="1" destOrd="0" presId="urn:microsoft.com/office/officeart/2018/2/layout/IconCircleList"/>
    <dgm:cxn modelId="{633629F7-60CF-4E57-9A27-63B439CA58D5}" type="presParOf" srcId="{87792436-43EB-484C-AD62-6D4FBDF42AF7}" destId="{BFC8374A-3A49-42D2-BF65-C147FAEED6FB}" srcOrd="2" destOrd="0" presId="urn:microsoft.com/office/officeart/2018/2/layout/IconCircleList"/>
    <dgm:cxn modelId="{11D7256D-E7F3-45EB-86DB-2CC5C66C5D18}" type="presParOf" srcId="{87792436-43EB-484C-AD62-6D4FBDF42AF7}" destId="{8AE3F1AA-972E-4078-A9F1-BC6C14AD2873}" srcOrd="3" destOrd="0" presId="urn:microsoft.com/office/officeart/2018/2/layout/IconCircleList"/>
    <dgm:cxn modelId="{258CCB3A-0F12-4796-BF67-1E89A6837246}" type="presParOf" srcId="{F61A290D-4973-4805-B0DE-8F780CF68247}" destId="{8BE2C1D4-EC63-4144-83EC-500EE8ADDD18}" srcOrd="3" destOrd="0" presId="urn:microsoft.com/office/officeart/2018/2/layout/IconCircleList"/>
    <dgm:cxn modelId="{C51276CF-235C-4655-B773-3E9B6BABE072}" type="presParOf" srcId="{F61A290D-4973-4805-B0DE-8F780CF68247}" destId="{589CCDFC-096A-4D18-B77B-B978F3105EBA}" srcOrd="4" destOrd="0" presId="urn:microsoft.com/office/officeart/2018/2/layout/IconCircleList"/>
    <dgm:cxn modelId="{84BD95AB-E36F-4240-BA26-0866FFF37AC0}" type="presParOf" srcId="{589CCDFC-096A-4D18-B77B-B978F3105EBA}" destId="{D36AD3EF-D079-4650-9E91-E5C8B33C3894}" srcOrd="0" destOrd="0" presId="urn:microsoft.com/office/officeart/2018/2/layout/IconCircleList"/>
    <dgm:cxn modelId="{F527E71F-18D8-4496-8599-5FC55536862E}" type="presParOf" srcId="{589CCDFC-096A-4D18-B77B-B978F3105EBA}" destId="{5B29C027-A391-4E71-9AFD-43CD09607655}" srcOrd="1" destOrd="0" presId="urn:microsoft.com/office/officeart/2018/2/layout/IconCircleList"/>
    <dgm:cxn modelId="{25C6E4DF-6F14-45E4-B559-5FCE6DB15A72}" type="presParOf" srcId="{589CCDFC-096A-4D18-B77B-B978F3105EBA}" destId="{0CF72E13-CDC1-4D86-909B-083432861F97}" srcOrd="2" destOrd="0" presId="urn:microsoft.com/office/officeart/2018/2/layout/IconCircleList"/>
    <dgm:cxn modelId="{04257CEA-D5AA-4F42-919D-C05C50B77CBF}" type="presParOf" srcId="{589CCDFC-096A-4D18-B77B-B978F3105EBA}" destId="{DABE35C1-9967-477B-B4F8-3BB4D487B8D8}" srcOrd="3" destOrd="0" presId="urn:microsoft.com/office/officeart/2018/2/layout/IconCircleList"/>
    <dgm:cxn modelId="{2CCD1FE9-171E-4F8B-8510-BAE3311CD9FD}" type="presParOf" srcId="{F61A290D-4973-4805-B0DE-8F780CF68247}" destId="{CE2B3CF1-BFC0-449E-94D1-90008D224C24}" srcOrd="5" destOrd="0" presId="urn:microsoft.com/office/officeart/2018/2/layout/IconCircleList"/>
    <dgm:cxn modelId="{0E16970A-484B-466D-86DE-7ADECD6DC50C}" type="presParOf" srcId="{F61A290D-4973-4805-B0DE-8F780CF68247}" destId="{31A89BB6-9FEC-41D5-9623-D0EE5960F3C5}" srcOrd="6" destOrd="0" presId="urn:microsoft.com/office/officeart/2018/2/layout/IconCircleList"/>
    <dgm:cxn modelId="{8BB4BC67-537B-4F6C-8168-ED2C812AED0A}" type="presParOf" srcId="{31A89BB6-9FEC-41D5-9623-D0EE5960F3C5}" destId="{71F2F505-C690-411B-83A6-5CDCCC664D6C}" srcOrd="0" destOrd="0" presId="urn:microsoft.com/office/officeart/2018/2/layout/IconCircleList"/>
    <dgm:cxn modelId="{0A8E6DFE-C8D5-4E88-8183-C9152472EE65}" type="presParOf" srcId="{31A89BB6-9FEC-41D5-9623-D0EE5960F3C5}" destId="{FED7319E-6E52-42CD-B5BE-633E271CB5E6}" srcOrd="1" destOrd="0" presId="urn:microsoft.com/office/officeart/2018/2/layout/IconCircleList"/>
    <dgm:cxn modelId="{CA33A21A-61F1-456A-AF37-8B3A642240E9}" type="presParOf" srcId="{31A89BB6-9FEC-41D5-9623-D0EE5960F3C5}" destId="{ABFB7114-692D-47ED-840D-CEB8CD34C0CE}" srcOrd="2" destOrd="0" presId="urn:microsoft.com/office/officeart/2018/2/layout/IconCircleList"/>
    <dgm:cxn modelId="{29201994-8785-4B2D-9455-713F509BBE3B}" type="presParOf" srcId="{31A89BB6-9FEC-41D5-9623-D0EE5960F3C5}" destId="{E8B575E7-3669-48CB-AEA3-E5ED195968D5}" srcOrd="3" destOrd="0" presId="urn:microsoft.com/office/officeart/2018/2/layout/IconCircle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40FE252-D4C8-474C-945B-EEB1A6B21431}" type="doc">
      <dgm:prSet loTypeId="urn:microsoft.com/office/officeart/2018/2/layout/IconVerticalSolidList" loCatId="icon" qsTypeId="urn:microsoft.com/office/officeart/2005/8/quickstyle/simple5" qsCatId="simple" csTypeId="urn:microsoft.com/office/officeart/2005/8/colors/accent1_2" csCatId="accent1" phldr="1"/>
      <dgm:spPr/>
      <dgm:t>
        <a:bodyPr/>
        <a:lstStyle/>
        <a:p>
          <a:endParaRPr lang="en-US"/>
        </a:p>
      </dgm:t>
    </dgm:pt>
    <dgm:pt modelId="{27CE2B97-0426-4EFA-AACF-5BDCB0387EBF}">
      <dgm:prSet custT="1"/>
      <dgm:spPr/>
      <dgm:t>
        <a:bodyPr/>
        <a:lstStyle/>
        <a:p>
          <a:pPr>
            <a:lnSpc>
              <a:spcPct val="100000"/>
            </a:lnSpc>
          </a:pPr>
          <a:r>
            <a:rPr lang="en-US" sz="3200"/>
            <a:t>Facilitators will present your group with the Day 3 scenario update. </a:t>
          </a:r>
        </a:p>
      </dgm:t>
    </dgm:pt>
    <dgm:pt modelId="{37434F14-A1FC-4C97-A2BE-AAD1D9FA8D4C}" type="parTrans" cxnId="{EB05A93F-7CF7-4CF4-8763-3A6846EFBB55}">
      <dgm:prSet/>
      <dgm:spPr/>
      <dgm:t>
        <a:bodyPr/>
        <a:lstStyle/>
        <a:p>
          <a:endParaRPr lang="en-US"/>
        </a:p>
      </dgm:t>
    </dgm:pt>
    <dgm:pt modelId="{1988D178-42E4-49CE-8037-55B2B318D001}" type="sibTrans" cxnId="{EB05A93F-7CF7-4CF4-8763-3A6846EFBB55}">
      <dgm:prSet/>
      <dgm:spPr/>
      <dgm:t>
        <a:bodyPr/>
        <a:lstStyle/>
        <a:p>
          <a:endParaRPr lang="en-US"/>
        </a:p>
      </dgm:t>
    </dgm:pt>
    <dgm:pt modelId="{6C4796D3-1756-4963-B442-30C892D88EF4}">
      <dgm:prSet custT="1"/>
      <dgm:spPr/>
      <dgm:t>
        <a:bodyPr/>
        <a:lstStyle/>
        <a:p>
          <a:pPr>
            <a:lnSpc>
              <a:spcPct val="100000"/>
            </a:lnSpc>
          </a:pPr>
          <a:r>
            <a:rPr lang="en-US" sz="3200"/>
            <a:t>Discuss among your groups and review the Module 2 discussion questions. </a:t>
          </a:r>
        </a:p>
      </dgm:t>
    </dgm:pt>
    <dgm:pt modelId="{CA4C971C-A455-475C-BB75-C2854BD1995F}" type="parTrans" cxnId="{594F5426-7FFD-495C-9049-2D6AAD646B2E}">
      <dgm:prSet/>
      <dgm:spPr/>
      <dgm:t>
        <a:bodyPr/>
        <a:lstStyle/>
        <a:p>
          <a:endParaRPr lang="en-US"/>
        </a:p>
      </dgm:t>
    </dgm:pt>
    <dgm:pt modelId="{0371AD40-7F07-49FF-95D4-9F9B027235D8}" type="sibTrans" cxnId="{594F5426-7FFD-495C-9049-2D6AAD646B2E}">
      <dgm:prSet/>
      <dgm:spPr/>
      <dgm:t>
        <a:bodyPr/>
        <a:lstStyle/>
        <a:p>
          <a:endParaRPr lang="en-US"/>
        </a:p>
      </dgm:t>
    </dgm:pt>
    <dgm:pt modelId="{28B46DB6-2918-40E0-9AC5-64528767ECFF}">
      <dgm:prSet custT="1"/>
      <dgm:spPr/>
      <dgm:t>
        <a:bodyPr/>
        <a:lstStyle/>
        <a:p>
          <a:pPr>
            <a:lnSpc>
              <a:spcPct val="100000"/>
            </a:lnSpc>
          </a:pPr>
          <a:r>
            <a:rPr lang="en-US" sz="3200"/>
            <a:t>Enter all updated impacts and resource needs into Survey123</a:t>
          </a:r>
        </a:p>
      </dgm:t>
    </dgm:pt>
    <dgm:pt modelId="{ACE81587-8B67-4E64-996B-3AF2E9181C6F}" type="parTrans" cxnId="{BDFA9E35-A792-4D69-8D42-95F4BE675A50}">
      <dgm:prSet/>
      <dgm:spPr/>
      <dgm:t>
        <a:bodyPr/>
        <a:lstStyle/>
        <a:p>
          <a:endParaRPr lang="en-US"/>
        </a:p>
      </dgm:t>
    </dgm:pt>
    <dgm:pt modelId="{749DF968-63B6-43D0-9E9F-97121A9D49E2}" type="sibTrans" cxnId="{BDFA9E35-A792-4D69-8D42-95F4BE675A50}">
      <dgm:prSet/>
      <dgm:spPr/>
      <dgm:t>
        <a:bodyPr/>
        <a:lstStyle/>
        <a:p>
          <a:endParaRPr lang="en-US"/>
        </a:p>
      </dgm:t>
    </dgm:pt>
    <dgm:pt modelId="{BDDED52E-0AAD-4859-A182-74493D832C29}" type="pres">
      <dgm:prSet presAssocID="{740FE252-D4C8-474C-945B-EEB1A6B21431}" presName="root" presStyleCnt="0">
        <dgm:presLayoutVars>
          <dgm:dir/>
          <dgm:resizeHandles val="exact"/>
        </dgm:presLayoutVars>
      </dgm:prSet>
      <dgm:spPr/>
    </dgm:pt>
    <dgm:pt modelId="{836829C4-3074-4E69-A5CE-70AAAA563626}" type="pres">
      <dgm:prSet presAssocID="{27CE2B97-0426-4EFA-AACF-5BDCB0387EBF}" presName="compNode" presStyleCnt="0"/>
      <dgm:spPr/>
    </dgm:pt>
    <dgm:pt modelId="{63730E6D-8FA6-4D23-8165-28DC698D2209}" type="pres">
      <dgm:prSet presAssocID="{27CE2B97-0426-4EFA-AACF-5BDCB0387EBF}" presName="bgRect" presStyleLbl="bgShp" presStyleIdx="0" presStyleCnt="3"/>
      <dgm:spPr>
        <a:effectLst>
          <a:outerShdw blurRad="50800" dist="38100" dir="5400000" algn="t" rotWithShape="0">
            <a:prstClr val="black">
              <a:alpha val="40000"/>
            </a:prstClr>
          </a:outerShdw>
        </a:effectLst>
      </dgm:spPr>
    </dgm:pt>
    <dgm:pt modelId="{35A045D4-A11F-4712-B29E-C2ECBAC00772}" type="pres">
      <dgm:prSet presAssocID="{27CE2B97-0426-4EFA-AACF-5BDCB0387EBF}"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Teacher"/>
        </a:ext>
      </dgm:extLst>
    </dgm:pt>
    <dgm:pt modelId="{A8C9396D-A01B-4EA4-B7A8-03D954F119D0}" type="pres">
      <dgm:prSet presAssocID="{27CE2B97-0426-4EFA-AACF-5BDCB0387EBF}" presName="spaceRect" presStyleCnt="0"/>
      <dgm:spPr/>
    </dgm:pt>
    <dgm:pt modelId="{0988E039-2C0D-45D1-A944-F68074B48F11}" type="pres">
      <dgm:prSet presAssocID="{27CE2B97-0426-4EFA-AACF-5BDCB0387EBF}" presName="parTx" presStyleLbl="revTx" presStyleIdx="0" presStyleCnt="3">
        <dgm:presLayoutVars>
          <dgm:chMax val="0"/>
          <dgm:chPref val="0"/>
        </dgm:presLayoutVars>
      </dgm:prSet>
      <dgm:spPr/>
    </dgm:pt>
    <dgm:pt modelId="{813E82F2-6DF6-463C-8F1B-D5491E4B30A2}" type="pres">
      <dgm:prSet presAssocID="{1988D178-42E4-49CE-8037-55B2B318D001}" presName="sibTrans" presStyleCnt="0"/>
      <dgm:spPr/>
    </dgm:pt>
    <dgm:pt modelId="{70B63D41-4F98-4D15-847E-C2479206DF8E}" type="pres">
      <dgm:prSet presAssocID="{6C4796D3-1756-4963-B442-30C892D88EF4}" presName="compNode" presStyleCnt="0"/>
      <dgm:spPr/>
    </dgm:pt>
    <dgm:pt modelId="{5044A597-DA98-4150-90D3-1083410B22E9}" type="pres">
      <dgm:prSet presAssocID="{6C4796D3-1756-4963-B442-30C892D88EF4}" presName="bgRect" presStyleLbl="bgShp" presStyleIdx="1" presStyleCnt="3"/>
      <dgm:spPr>
        <a:effectLst>
          <a:outerShdw blurRad="50800" dist="38100" dir="5400000" algn="t" rotWithShape="0">
            <a:prstClr val="black">
              <a:alpha val="40000"/>
            </a:prstClr>
          </a:outerShdw>
        </a:effectLst>
      </dgm:spPr>
    </dgm:pt>
    <dgm:pt modelId="{E0D67244-F1DA-4A56-A1EF-C0EF16515A7B}" type="pres">
      <dgm:prSet presAssocID="{6C4796D3-1756-4963-B442-30C892D88EF4}"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hat"/>
        </a:ext>
      </dgm:extLst>
    </dgm:pt>
    <dgm:pt modelId="{F3D8B6E8-7D52-43D2-91A6-3DDFEC54C7C1}" type="pres">
      <dgm:prSet presAssocID="{6C4796D3-1756-4963-B442-30C892D88EF4}" presName="spaceRect" presStyleCnt="0"/>
      <dgm:spPr/>
    </dgm:pt>
    <dgm:pt modelId="{3EF69063-7157-449A-B092-12B1CF32A50A}" type="pres">
      <dgm:prSet presAssocID="{6C4796D3-1756-4963-B442-30C892D88EF4}" presName="parTx" presStyleLbl="revTx" presStyleIdx="1" presStyleCnt="3">
        <dgm:presLayoutVars>
          <dgm:chMax val="0"/>
          <dgm:chPref val="0"/>
        </dgm:presLayoutVars>
      </dgm:prSet>
      <dgm:spPr/>
    </dgm:pt>
    <dgm:pt modelId="{DB708AC3-5F20-4106-948A-A4781BA8C562}" type="pres">
      <dgm:prSet presAssocID="{0371AD40-7F07-49FF-95D4-9F9B027235D8}" presName="sibTrans" presStyleCnt="0"/>
      <dgm:spPr/>
    </dgm:pt>
    <dgm:pt modelId="{F93E4ABA-8ABD-4DF3-8BAF-9F1CA98DD09F}" type="pres">
      <dgm:prSet presAssocID="{28B46DB6-2918-40E0-9AC5-64528767ECFF}" presName="compNode" presStyleCnt="0"/>
      <dgm:spPr/>
    </dgm:pt>
    <dgm:pt modelId="{EF36DF7E-D4AD-48A1-8F34-7B07A290EAC2}" type="pres">
      <dgm:prSet presAssocID="{28B46DB6-2918-40E0-9AC5-64528767ECFF}" presName="bgRect" presStyleLbl="bgShp" presStyleIdx="2" presStyleCnt="3"/>
      <dgm:spPr>
        <a:effectLst>
          <a:outerShdw blurRad="50800" dist="38100" dir="5400000" algn="t" rotWithShape="0">
            <a:prstClr val="black">
              <a:alpha val="40000"/>
            </a:prstClr>
          </a:outerShdw>
        </a:effectLst>
      </dgm:spPr>
    </dgm:pt>
    <dgm:pt modelId="{842731B1-1848-4E75-8362-0F1D7E4181AE}" type="pres">
      <dgm:prSet presAssocID="{28B46DB6-2918-40E0-9AC5-64528767ECFF}"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Checkmark"/>
        </a:ext>
      </dgm:extLst>
    </dgm:pt>
    <dgm:pt modelId="{1EF6F62F-D9AE-45AF-A01F-D22722B96DEA}" type="pres">
      <dgm:prSet presAssocID="{28B46DB6-2918-40E0-9AC5-64528767ECFF}" presName="spaceRect" presStyleCnt="0"/>
      <dgm:spPr/>
    </dgm:pt>
    <dgm:pt modelId="{5F4F1808-47C2-48B6-8821-32A6E3328316}" type="pres">
      <dgm:prSet presAssocID="{28B46DB6-2918-40E0-9AC5-64528767ECFF}" presName="parTx" presStyleLbl="revTx" presStyleIdx="2" presStyleCnt="3">
        <dgm:presLayoutVars>
          <dgm:chMax val="0"/>
          <dgm:chPref val="0"/>
        </dgm:presLayoutVars>
      </dgm:prSet>
      <dgm:spPr/>
    </dgm:pt>
  </dgm:ptLst>
  <dgm:cxnLst>
    <dgm:cxn modelId="{594F5426-7FFD-495C-9049-2D6AAD646B2E}" srcId="{740FE252-D4C8-474C-945B-EEB1A6B21431}" destId="{6C4796D3-1756-4963-B442-30C892D88EF4}" srcOrd="1" destOrd="0" parTransId="{CA4C971C-A455-475C-BB75-C2854BD1995F}" sibTransId="{0371AD40-7F07-49FF-95D4-9F9B027235D8}"/>
    <dgm:cxn modelId="{BDFA9E35-A792-4D69-8D42-95F4BE675A50}" srcId="{740FE252-D4C8-474C-945B-EEB1A6B21431}" destId="{28B46DB6-2918-40E0-9AC5-64528767ECFF}" srcOrd="2" destOrd="0" parTransId="{ACE81587-8B67-4E64-996B-3AF2E9181C6F}" sibTransId="{749DF968-63B6-43D0-9E9F-97121A9D49E2}"/>
    <dgm:cxn modelId="{EB05A93F-7CF7-4CF4-8763-3A6846EFBB55}" srcId="{740FE252-D4C8-474C-945B-EEB1A6B21431}" destId="{27CE2B97-0426-4EFA-AACF-5BDCB0387EBF}" srcOrd="0" destOrd="0" parTransId="{37434F14-A1FC-4C97-A2BE-AAD1D9FA8D4C}" sibTransId="{1988D178-42E4-49CE-8037-55B2B318D001}"/>
    <dgm:cxn modelId="{DEDC668F-EE5A-4C30-82BD-859AABF58D4B}" type="presOf" srcId="{27CE2B97-0426-4EFA-AACF-5BDCB0387EBF}" destId="{0988E039-2C0D-45D1-A944-F68074B48F11}" srcOrd="0" destOrd="0" presId="urn:microsoft.com/office/officeart/2018/2/layout/IconVerticalSolidList"/>
    <dgm:cxn modelId="{0C39F79F-AFA3-4813-85B6-6FB355B23D69}" type="presOf" srcId="{28B46DB6-2918-40E0-9AC5-64528767ECFF}" destId="{5F4F1808-47C2-48B6-8821-32A6E3328316}" srcOrd="0" destOrd="0" presId="urn:microsoft.com/office/officeart/2018/2/layout/IconVerticalSolidList"/>
    <dgm:cxn modelId="{0BE2BFA8-B898-48DA-992A-7BCD5686FD22}" type="presOf" srcId="{740FE252-D4C8-474C-945B-EEB1A6B21431}" destId="{BDDED52E-0AAD-4859-A182-74493D832C29}" srcOrd="0" destOrd="0" presId="urn:microsoft.com/office/officeart/2018/2/layout/IconVerticalSolidList"/>
    <dgm:cxn modelId="{FAD410AB-2ABC-4DCB-9D3E-8A894B06368E}" type="presOf" srcId="{6C4796D3-1756-4963-B442-30C892D88EF4}" destId="{3EF69063-7157-449A-B092-12B1CF32A50A}" srcOrd="0" destOrd="0" presId="urn:microsoft.com/office/officeart/2018/2/layout/IconVerticalSolidList"/>
    <dgm:cxn modelId="{0442833D-C76F-4C3F-A6AC-E1167EEAC276}" type="presParOf" srcId="{BDDED52E-0AAD-4859-A182-74493D832C29}" destId="{836829C4-3074-4E69-A5CE-70AAAA563626}" srcOrd="0" destOrd="0" presId="urn:microsoft.com/office/officeart/2018/2/layout/IconVerticalSolidList"/>
    <dgm:cxn modelId="{FCD7B34A-A57A-402B-9496-CC5C9438F2F7}" type="presParOf" srcId="{836829C4-3074-4E69-A5CE-70AAAA563626}" destId="{63730E6D-8FA6-4D23-8165-28DC698D2209}" srcOrd="0" destOrd="0" presId="urn:microsoft.com/office/officeart/2018/2/layout/IconVerticalSolidList"/>
    <dgm:cxn modelId="{1E32565A-225D-4E89-8E7E-CF6900C2996E}" type="presParOf" srcId="{836829C4-3074-4E69-A5CE-70AAAA563626}" destId="{35A045D4-A11F-4712-B29E-C2ECBAC00772}" srcOrd="1" destOrd="0" presId="urn:microsoft.com/office/officeart/2018/2/layout/IconVerticalSolidList"/>
    <dgm:cxn modelId="{CEB4244D-B95D-4159-81FD-B039A3296EBF}" type="presParOf" srcId="{836829C4-3074-4E69-A5CE-70AAAA563626}" destId="{A8C9396D-A01B-4EA4-B7A8-03D954F119D0}" srcOrd="2" destOrd="0" presId="urn:microsoft.com/office/officeart/2018/2/layout/IconVerticalSolidList"/>
    <dgm:cxn modelId="{914BD5D7-0D2F-4FB2-8956-DE5C6F360070}" type="presParOf" srcId="{836829C4-3074-4E69-A5CE-70AAAA563626}" destId="{0988E039-2C0D-45D1-A944-F68074B48F11}" srcOrd="3" destOrd="0" presId="urn:microsoft.com/office/officeart/2018/2/layout/IconVerticalSolidList"/>
    <dgm:cxn modelId="{EA582828-96B6-41F2-9B68-8F8F790485E6}" type="presParOf" srcId="{BDDED52E-0AAD-4859-A182-74493D832C29}" destId="{813E82F2-6DF6-463C-8F1B-D5491E4B30A2}" srcOrd="1" destOrd="0" presId="urn:microsoft.com/office/officeart/2018/2/layout/IconVerticalSolidList"/>
    <dgm:cxn modelId="{C47983C5-5E45-4876-B455-F8BDBB154E1C}" type="presParOf" srcId="{BDDED52E-0AAD-4859-A182-74493D832C29}" destId="{70B63D41-4F98-4D15-847E-C2479206DF8E}" srcOrd="2" destOrd="0" presId="urn:microsoft.com/office/officeart/2018/2/layout/IconVerticalSolidList"/>
    <dgm:cxn modelId="{EC4B142B-13B8-4BF3-BC25-62DD1724656F}" type="presParOf" srcId="{70B63D41-4F98-4D15-847E-C2479206DF8E}" destId="{5044A597-DA98-4150-90D3-1083410B22E9}" srcOrd="0" destOrd="0" presId="urn:microsoft.com/office/officeart/2018/2/layout/IconVerticalSolidList"/>
    <dgm:cxn modelId="{B93A79E5-233F-45B5-9106-8ECFE7B2FF9A}" type="presParOf" srcId="{70B63D41-4F98-4D15-847E-C2479206DF8E}" destId="{E0D67244-F1DA-4A56-A1EF-C0EF16515A7B}" srcOrd="1" destOrd="0" presId="urn:microsoft.com/office/officeart/2018/2/layout/IconVerticalSolidList"/>
    <dgm:cxn modelId="{1AE3067B-9E47-4448-A52A-E69DB49583B8}" type="presParOf" srcId="{70B63D41-4F98-4D15-847E-C2479206DF8E}" destId="{F3D8B6E8-7D52-43D2-91A6-3DDFEC54C7C1}" srcOrd="2" destOrd="0" presId="urn:microsoft.com/office/officeart/2018/2/layout/IconVerticalSolidList"/>
    <dgm:cxn modelId="{FD7CBF13-B866-4EAA-AA76-FC977986CF64}" type="presParOf" srcId="{70B63D41-4F98-4D15-847E-C2479206DF8E}" destId="{3EF69063-7157-449A-B092-12B1CF32A50A}" srcOrd="3" destOrd="0" presId="urn:microsoft.com/office/officeart/2018/2/layout/IconVerticalSolidList"/>
    <dgm:cxn modelId="{82372CD2-4AD1-4AA5-BFB7-7BC83E13C531}" type="presParOf" srcId="{BDDED52E-0AAD-4859-A182-74493D832C29}" destId="{DB708AC3-5F20-4106-948A-A4781BA8C562}" srcOrd="3" destOrd="0" presId="urn:microsoft.com/office/officeart/2018/2/layout/IconVerticalSolidList"/>
    <dgm:cxn modelId="{CB79B0A8-9718-4745-A7DA-528D7D4C8FA1}" type="presParOf" srcId="{BDDED52E-0AAD-4859-A182-74493D832C29}" destId="{F93E4ABA-8ABD-4DF3-8BAF-9F1CA98DD09F}" srcOrd="4" destOrd="0" presId="urn:microsoft.com/office/officeart/2018/2/layout/IconVerticalSolidList"/>
    <dgm:cxn modelId="{F49EA545-C30C-4461-B1DC-C574645A5643}" type="presParOf" srcId="{F93E4ABA-8ABD-4DF3-8BAF-9F1CA98DD09F}" destId="{EF36DF7E-D4AD-48A1-8F34-7B07A290EAC2}" srcOrd="0" destOrd="0" presId="urn:microsoft.com/office/officeart/2018/2/layout/IconVerticalSolidList"/>
    <dgm:cxn modelId="{DEA9BA19-5518-4B59-B804-2677B0604745}" type="presParOf" srcId="{F93E4ABA-8ABD-4DF3-8BAF-9F1CA98DD09F}" destId="{842731B1-1848-4E75-8362-0F1D7E4181AE}" srcOrd="1" destOrd="0" presId="urn:microsoft.com/office/officeart/2018/2/layout/IconVerticalSolidList"/>
    <dgm:cxn modelId="{A5A9E7AA-C3ED-4AAC-BFFD-99FD2BF9D55E}" type="presParOf" srcId="{F93E4ABA-8ABD-4DF3-8BAF-9F1CA98DD09F}" destId="{1EF6F62F-D9AE-45AF-A01F-D22722B96DEA}" srcOrd="2" destOrd="0" presId="urn:microsoft.com/office/officeart/2018/2/layout/IconVerticalSolidList"/>
    <dgm:cxn modelId="{C9A390CE-7364-42DF-B18F-4969DE91DAC1}" type="presParOf" srcId="{F93E4ABA-8ABD-4DF3-8BAF-9F1CA98DD09F}" destId="{5F4F1808-47C2-48B6-8821-32A6E3328316}"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861406F8-3C19-40D2-B1B5-B77C08907E98}" type="doc">
      <dgm:prSet loTypeId="urn:microsoft.com/office/officeart/2018/2/layout/IconVerticalSolidList" loCatId="icon" qsTypeId="urn:microsoft.com/office/officeart/2005/8/quickstyle/simple5" qsCatId="simple" csTypeId="urn:microsoft.com/office/officeart/2005/8/colors/accent1_2" csCatId="accent1" phldr="1"/>
      <dgm:spPr/>
      <dgm:t>
        <a:bodyPr/>
        <a:lstStyle/>
        <a:p>
          <a:endParaRPr lang="en-US"/>
        </a:p>
      </dgm:t>
    </dgm:pt>
    <dgm:pt modelId="{854EACB9-7BB5-4BFA-9148-991D875B6E0B}">
      <dgm:prSet custT="1"/>
      <dgm:spPr/>
      <dgm:t>
        <a:bodyPr/>
        <a:lstStyle/>
        <a:p>
          <a:pPr>
            <a:lnSpc>
              <a:spcPct val="100000"/>
            </a:lnSpc>
          </a:pPr>
          <a:r>
            <a:rPr lang="en-US" sz="3200"/>
            <a:t>Facilitators will provide your groups with Day 5 scenario updates. </a:t>
          </a:r>
        </a:p>
      </dgm:t>
    </dgm:pt>
    <dgm:pt modelId="{2A659FBF-904A-4EA9-BF99-24C6FBF4FA50}" type="parTrans" cxnId="{01408336-77FF-4D48-B252-CD432B9338B8}">
      <dgm:prSet/>
      <dgm:spPr/>
      <dgm:t>
        <a:bodyPr/>
        <a:lstStyle/>
        <a:p>
          <a:endParaRPr lang="en-US"/>
        </a:p>
      </dgm:t>
    </dgm:pt>
    <dgm:pt modelId="{478E5688-AAD5-418A-AB46-44B76064ED0A}" type="sibTrans" cxnId="{01408336-77FF-4D48-B252-CD432B9338B8}">
      <dgm:prSet/>
      <dgm:spPr/>
      <dgm:t>
        <a:bodyPr/>
        <a:lstStyle/>
        <a:p>
          <a:endParaRPr lang="en-US"/>
        </a:p>
      </dgm:t>
    </dgm:pt>
    <dgm:pt modelId="{413F1981-16D7-4EEF-8122-D0E136C56C2B}">
      <dgm:prSet custT="1"/>
      <dgm:spPr/>
      <dgm:t>
        <a:bodyPr/>
        <a:lstStyle/>
        <a:p>
          <a:pPr>
            <a:lnSpc>
              <a:spcPct val="100000"/>
            </a:lnSpc>
          </a:pPr>
          <a:r>
            <a:rPr lang="en-US" sz="3200"/>
            <a:t>Continue to discuss this update with your group. </a:t>
          </a:r>
        </a:p>
      </dgm:t>
    </dgm:pt>
    <dgm:pt modelId="{8AC96A4D-5242-4104-B91A-27E52EA49396}" type="parTrans" cxnId="{FA35E48D-5583-45EE-A7D6-4E3C8DD87D97}">
      <dgm:prSet/>
      <dgm:spPr/>
      <dgm:t>
        <a:bodyPr/>
        <a:lstStyle/>
        <a:p>
          <a:endParaRPr lang="en-US"/>
        </a:p>
      </dgm:t>
    </dgm:pt>
    <dgm:pt modelId="{40ACEB92-F359-4954-B3D0-F94244C1E2D5}" type="sibTrans" cxnId="{FA35E48D-5583-45EE-A7D6-4E3C8DD87D97}">
      <dgm:prSet/>
      <dgm:spPr/>
      <dgm:t>
        <a:bodyPr/>
        <a:lstStyle/>
        <a:p>
          <a:endParaRPr lang="en-US"/>
        </a:p>
      </dgm:t>
    </dgm:pt>
    <dgm:pt modelId="{8FBB51D7-2534-4BAE-8E4C-6E5589EA775F}">
      <dgm:prSet custT="1"/>
      <dgm:spPr/>
      <dgm:t>
        <a:bodyPr/>
        <a:lstStyle/>
        <a:p>
          <a:pPr>
            <a:lnSpc>
              <a:spcPct val="100000"/>
            </a:lnSpc>
          </a:pPr>
          <a:r>
            <a:rPr lang="en-US" sz="3200"/>
            <a:t>Remember to update your Survey123 with any additional issues or impacted locations. </a:t>
          </a:r>
        </a:p>
      </dgm:t>
    </dgm:pt>
    <dgm:pt modelId="{3B29AF4C-12D3-4864-8596-652EAAA750E9}" type="parTrans" cxnId="{992CB489-0F9A-411E-AD55-B64E3F3E0CEA}">
      <dgm:prSet/>
      <dgm:spPr/>
      <dgm:t>
        <a:bodyPr/>
        <a:lstStyle/>
        <a:p>
          <a:endParaRPr lang="en-US"/>
        </a:p>
      </dgm:t>
    </dgm:pt>
    <dgm:pt modelId="{6D61992E-A534-4C5C-A505-EE0303231398}" type="sibTrans" cxnId="{992CB489-0F9A-411E-AD55-B64E3F3E0CEA}">
      <dgm:prSet/>
      <dgm:spPr/>
      <dgm:t>
        <a:bodyPr/>
        <a:lstStyle/>
        <a:p>
          <a:endParaRPr lang="en-US"/>
        </a:p>
      </dgm:t>
    </dgm:pt>
    <dgm:pt modelId="{F18F5BEA-2D14-40D9-920F-64D91057F69A}" type="pres">
      <dgm:prSet presAssocID="{861406F8-3C19-40D2-B1B5-B77C08907E98}" presName="root" presStyleCnt="0">
        <dgm:presLayoutVars>
          <dgm:dir/>
          <dgm:resizeHandles val="exact"/>
        </dgm:presLayoutVars>
      </dgm:prSet>
      <dgm:spPr/>
    </dgm:pt>
    <dgm:pt modelId="{6A26755B-1D9F-4268-9CA7-421316BFC8EB}" type="pres">
      <dgm:prSet presAssocID="{854EACB9-7BB5-4BFA-9148-991D875B6E0B}" presName="compNode" presStyleCnt="0"/>
      <dgm:spPr/>
    </dgm:pt>
    <dgm:pt modelId="{3B4140E0-F269-446D-9A46-2810E5EE8D22}" type="pres">
      <dgm:prSet presAssocID="{854EACB9-7BB5-4BFA-9148-991D875B6E0B}" presName="bgRect" presStyleLbl="bgShp" presStyleIdx="0" presStyleCnt="3"/>
      <dgm:spPr>
        <a:effectLst>
          <a:outerShdw blurRad="50800" dist="38100" dir="5400000" algn="t" rotWithShape="0">
            <a:prstClr val="black">
              <a:alpha val="40000"/>
            </a:prstClr>
          </a:outerShdw>
        </a:effectLst>
      </dgm:spPr>
    </dgm:pt>
    <dgm:pt modelId="{783DE659-9651-40EA-BF79-96D6E00CB528}" type="pres">
      <dgm:prSet presAssocID="{854EACB9-7BB5-4BFA-9148-991D875B6E0B}"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Board Room"/>
        </a:ext>
      </dgm:extLst>
    </dgm:pt>
    <dgm:pt modelId="{E2148BD0-35C6-4681-9D29-C22AD28982E2}" type="pres">
      <dgm:prSet presAssocID="{854EACB9-7BB5-4BFA-9148-991D875B6E0B}" presName="spaceRect" presStyleCnt="0"/>
      <dgm:spPr/>
    </dgm:pt>
    <dgm:pt modelId="{BDD612FD-956B-4B3B-8E86-29A2AF4B949C}" type="pres">
      <dgm:prSet presAssocID="{854EACB9-7BB5-4BFA-9148-991D875B6E0B}" presName="parTx" presStyleLbl="revTx" presStyleIdx="0" presStyleCnt="3">
        <dgm:presLayoutVars>
          <dgm:chMax val="0"/>
          <dgm:chPref val="0"/>
        </dgm:presLayoutVars>
      </dgm:prSet>
      <dgm:spPr/>
    </dgm:pt>
    <dgm:pt modelId="{0A3F5990-A8B3-446A-98FB-9B1AF4ADD861}" type="pres">
      <dgm:prSet presAssocID="{478E5688-AAD5-418A-AB46-44B76064ED0A}" presName="sibTrans" presStyleCnt="0"/>
      <dgm:spPr/>
    </dgm:pt>
    <dgm:pt modelId="{D1EEDA43-69F8-4CFC-8CEA-823975B77157}" type="pres">
      <dgm:prSet presAssocID="{413F1981-16D7-4EEF-8122-D0E136C56C2B}" presName="compNode" presStyleCnt="0"/>
      <dgm:spPr/>
    </dgm:pt>
    <dgm:pt modelId="{6AC621AE-07A0-4400-BE2F-2EC0DFB89C39}" type="pres">
      <dgm:prSet presAssocID="{413F1981-16D7-4EEF-8122-D0E136C56C2B}" presName="bgRect" presStyleLbl="bgShp" presStyleIdx="1" presStyleCnt="3"/>
      <dgm:spPr>
        <a:effectLst>
          <a:outerShdw blurRad="50800" dist="38100" dir="5400000" algn="t" rotWithShape="0">
            <a:prstClr val="black">
              <a:alpha val="40000"/>
            </a:prstClr>
          </a:outerShdw>
        </a:effectLst>
      </dgm:spPr>
    </dgm:pt>
    <dgm:pt modelId="{DC9D0B69-4C01-4C14-ADC0-E9BEF18DF955}" type="pres">
      <dgm:prSet presAssocID="{413F1981-16D7-4EEF-8122-D0E136C56C2B}"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eeting"/>
        </a:ext>
      </dgm:extLst>
    </dgm:pt>
    <dgm:pt modelId="{A6DD4C6D-9F84-4621-A024-08B7C63CC3E9}" type="pres">
      <dgm:prSet presAssocID="{413F1981-16D7-4EEF-8122-D0E136C56C2B}" presName="spaceRect" presStyleCnt="0"/>
      <dgm:spPr/>
    </dgm:pt>
    <dgm:pt modelId="{E72664BB-E127-4B92-A381-ED862F91D02B}" type="pres">
      <dgm:prSet presAssocID="{413F1981-16D7-4EEF-8122-D0E136C56C2B}" presName="parTx" presStyleLbl="revTx" presStyleIdx="1" presStyleCnt="3">
        <dgm:presLayoutVars>
          <dgm:chMax val="0"/>
          <dgm:chPref val="0"/>
        </dgm:presLayoutVars>
      </dgm:prSet>
      <dgm:spPr/>
    </dgm:pt>
    <dgm:pt modelId="{C01435A2-78BB-417B-B3D2-83E34B988916}" type="pres">
      <dgm:prSet presAssocID="{40ACEB92-F359-4954-B3D0-F94244C1E2D5}" presName="sibTrans" presStyleCnt="0"/>
      <dgm:spPr/>
    </dgm:pt>
    <dgm:pt modelId="{77B5F83A-23F3-47CE-A8F4-546E12BD48E4}" type="pres">
      <dgm:prSet presAssocID="{8FBB51D7-2534-4BAE-8E4C-6E5589EA775F}" presName="compNode" presStyleCnt="0"/>
      <dgm:spPr/>
    </dgm:pt>
    <dgm:pt modelId="{4E771BF9-3A3E-4733-9A3B-9567FE671301}" type="pres">
      <dgm:prSet presAssocID="{8FBB51D7-2534-4BAE-8E4C-6E5589EA775F}" presName="bgRect" presStyleLbl="bgShp" presStyleIdx="2" presStyleCnt="3"/>
      <dgm:spPr>
        <a:effectLst>
          <a:outerShdw blurRad="50800" dist="38100" dir="5400000" algn="t" rotWithShape="0">
            <a:prstClr val="black">
              <a:alpha val="40000"/>
            </a:prstClr>
          </a:outerShdw>
        </a:effectLst>
      </dgm:spPr>
    </dgm:pt>
    <dgm:pt modelId="{6510D497-D916-4775-B60E-89C07018D103}" type="pres">
      <dgm:prSet presAssocID="{8FBB51D7-2534-4BAE-8E4C-6E5589EA775F}"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Traffic cone"/>
        </a:ext>
      </dgm:extLst>
    </dgm:pt>
    <dgm:pt modelId="{04DC8B2E-ABEA-42B3-B21B-20C8C7F9DFBC}" type="pres">
      <dgm:prSet presAssocID="{8FBB51D7-2534-4BAE-8E4C-6E5589EA775F}" presName="spaceRect" presStyleCnt="0"/>
      <dgm:spPr/>
    </dgm:pt>
    <dgm:pt modelId="{2D5467B5-A047-4434-884B-8BF3368B45A2}" type="pres">
      <dgm:prSet presAssocID="{8FBB51D7-2534-4BAE-8E4C-6E5589EA775F}" presName="parTx" presStyleLbl="revTx" presStyleIdx="2" presStyleCnt="3">
        <dgm:presLayoutVars>
          <dgm:chMax val="0"/>
          <dgm:chPref val="0"/>
        </dgm:presLayoutVars>
      </dgm:prSet>
      <dgm:spPr/>
    </dgm:pt>
  </dgm:ptLst>
  <dgm:cxnLst>
    <dgm:cxn modelId="{A7591B05-6190-4BF5-A964-3CE60CD9F095}" type="presOf" srcId="{8FBB51D7-2534-4BAE-8E4C-6E5589EA775F}" destId="{2D5467B5-A047-4434-884B-8BF3368B45A2}" srcOrd="0" destOrd="0" presId="urn:microsoft.com/office/officeart/2018/2/layout/IconVerticalSolidList"/>
    <dgm:cxn modelId="{3C05FD26-864A-44A6-83C5-7FD768406624}" type="presOf" srcId="{413F1981-16D7-4EEF-8122-D0E136C56C2B}" destId="{E72664BB-E127-4B92-A381-ED862F91D02B}" srcOrd="0" destOrd="0" presId="urn:microsoft.com/office/officeart/2018/2/layout/IconVerticalSolidList"/>
    <dgm:cxn modelId="{01408336-77FF-4D48-B252-CD432B9338B8}" srcId="{861406F8-3C19-40D2-B1B5-B77C08907E98}" destId="{854EACB9-7BB5-4BFA-9148-991D875B6E0B}" srcOrd="0" destOrd="0" parTransId="{2A659FBF-904A-4EA9-BF99-24C6FBF4FA50}" sibTransId="{478E5688-AAD5-418A-AB46-44B76064ED0A}"/>
    <dgm:cxn modelId="{992CB489-0F9A-411E-AD55-B64E3F3E0CEA}" srcId="{861406F8-3C19-40D2-B1B5-B77C08907E98}" destId="{8FBB51D7-2534-4BAE-8E4C-6E5589EA775F}" srcOrd="2" destOrd="0" parTransId="{3B29AF4C-12D3-4864-8596-652EAAA750E9}" sibTransId="{6D61992E-A534-4C5C-A505-EE0303231398}"/>
    <dgm:cxn modelId="{FA35E48D-5583-45EE-A7D6-4E3C8DD87D97}" srcId="{861406F8-3C19-40D2-B1B5-B77C08907E98}" destId="{413F1981-16D7-4EEF-8122-D0E136C56C2B}" srcOrd="1" destOrd="0" parTransId="{8AC96A4D-5242-4104-B91A-27E52EA49396}" sibTransId="{40ACEB92-F359-4954-B3D0-F94244C1E2D5}"/>
    <dgm:cxn modelId="{551811A1-43BB-40EF-B171-133D26346276}" type="presOf" srcId="{861406F8-3C19-40D2-B1B5-B77C08907E98}" destId="{F18F5BEA-2D14-40D9-920F-64D91057F69A}" srcOrd="0" destOrd="0" presId="urn:microsoft.com/office/officeart/2018/2/layout/IconVerticalSolidList"/>
    <dgm:cxn modelId="{696D1DF9-0F95-44BC-8D22-9E306C8CBB0A}" type="presOf" srcId="{854EACB9-7BB5-4BFA-9148-991D875B6E0B}" destId="{BDD612FD-956B-4B3B-8E86-29A2AF4B949C}" srcOrd="0" destOrd="0" presId="urn:microsoft.com/office/officeart/2018/2/layout/IconVerticalSolidList"/>
    <dgm:cxn modelId="{ADA7F80E-905E-413A-B9A5-AC5260EC1524}" type="presParOf" srcId="{F18F5BEA-2D14-40D9-920F-64D91057F69A}" destId="{6A26755B-1D9F-4268-9CA7-421316BFC8EB}" srcOrd="0" destOrd="0" presId="urn:microsoft.com/office/officeart/2018/2/layout/IconVerticalSolidList"/>
    <dgm:cxn modelId="{3016A7AE-2E19-49B9-B97D-F3D4CDE8DC37}" type="presParOf" srcId="{6A26755B-1D9F-4268-9CA7-421316BFC8EB}" destId="{3B4140E0-F269-446D-9A46-2810E5EE8D22}" srcOrd="0" destOrd="0" presId="urn:microsoft.com/office/officeart/2018/2/layout/IconVerticalSolidList"/>
    <dgm:cxn modelId="{FE8D359A-4827-42BB-BCEE-59FCC314F6E8}" type="presParOf" srcId="{6A26755B-1D9F-4268-9CA7-421316BFC8EB}" destId="{783DE659-9651-40EA-BF79-96D6E00CB528}" srcOrd="1" destOrd="0" presId="urn:microsoft.com/office/officeart/2018/2/layout/IconVerticalSolidList"/>
    <dgm:cxn modelId="{837241D3-018F-43AA-A4AE-E9F438B91489}" type="presParOf" srcId="{6A26755B-1D9F-4268-9CA7-421316BFC8EB}" destId="{E2148BD0-35C6-4681-9D29-C22AD28982E2}" srcOrd="2" destOrd="0" presId="urn:microsoft.com/office/officeart/2018/2/layout/IconVerticalSolidList"/>
    <dgm:cxn modelId="{65E09B9A-E898-475F-BA6A-7B0C728FE575}" type="presParOf" srcId="{6A26755B-1D9F-4268-9CA7-421316BFC8EB}" destId="{BDD612FD-956B-4B3B-8E86-29A2AF4B949C}" srcOrd="3" destOrd="0" presId="urn:microsoft.com/office/officeart/2018/2/layout/IconVerticalSolidList"/>
    <dgm:cxn modelId="{0CEE6941-834B-4568-8441-3C1901A03C2F}" type="presParOf" srcId="{F18F5BEA-2D14-40D9-920F-64D91057F69A}" destId="{0A3F5990-A8B3-446A-98FB-9B1AF4ADD861}" srcOrd="1" destOrd="0" presId="urn:microsoft.com/office/officeart/2018/2/layout/IconVerticalSolidList"/>
    <dgm:cxn modelId="{7A02666B-6DEF-4B89-A45E-C966E0A60689}" type="presParOf" srcId="{F18F5BEA-2D14-40D9-920F-64D91057F69A}" destId="{D1EEDA43-69F8-4CFC-8CEA-823975B77157}" srcOrd="2" destOrd="0" presId="urn:microsoft.com/office/officeart/2018/2/layout/IconVerticalSolidList"/>
    <dgm:cxn modelId="{9DF3A453-58C6-4CB3-8F7A-45C331605102}" type="presParOf" srcId="{D1EEDA43-69F8-4CFC-8CEA-823975B77157}" destId="{6AC621AE-07A0-4400-BE2F-2EC0DFB89C39}" srcOrd="0" destOrd="0" presId="urn:microsoft.com/office/officeart/2018/2/layout/IconVerticalSolidList"/>
    <dgm:cxn modelId="{289EF17D-5B33-41E9-9D47-9300B16E4B21}" type="presParOf" srcId="{D1EEDA43-69F8-4CFC-8CEA-823975B77157}" destId="{DC9D0B69-4C01-4C14-ADC0-E9BEF18DF955}" srcOrd="1" destOrd="0" presId="urn:microsoft.com/office/officeart/2018/2/layout/IconVerticalSolidList"/>
    <dgm:cxn modelId="{86DAE056-E229-420B-9C0A-68551B0931B6}" type="presParOf" srcId="{D1EEDA43-69F8-4CFC-8CEA-823975B77157}" destId="{A6DD4C6D-9F84-4621-A024-08B7C63CC3E9}" srcOrd="2" destOrd="0" presId="urn:microsoft.com/office/officeart/2018/2/layout/IconVerticalSolidList"/>
    <dgm:cxn modelId="{F4C87E11-B752-4597-9E25-578EE78607DC}" type="presParOf" srcId="{D1EEDA43-69F8-4CFC-8CEA-823975B77157}" destId="{E72664BB-E127-4B92-A381-ED862F91D02B}" srcOrd="3" destOrd="0" presId="urn:microsoft.com/office/officeart/2018/2/layout/IconVerticalSolidList"/>
    <dgm:cxn modelId="{E4D86C4D-6324-43F5-95DC-BABAB69E5E63}" type="presParOf" srcId="{F18F5BEA-2D14-40D9-920F-64D91057F69A}" destId="{C01435A2-78BB-417B-B3D2-83E34B988916}" srcOrd="3" destOrd="0" presId="urn:microsoft.com/office/officeart/2018/2/layout/IconVerticalSolidList"/>
    <dgm:cxn modelId="{F145AE2B-116E-4616-80D7-EC201477D687}" type="presParOf" srcId="{F18F5BEA-2D14-40D9-920F-64D91057F69A}" destId="{77B5F83A-23F3-47CE-A8F4-546E12BD48E4}" srcOrd="4" destOrd="0" presId="urn:microsoft.com/office/officeart/2018/2/layout/IconVerticalSolidList"/>
    <dgm:cxn modelId="{B7E725BA-6EEB-446B-B46F-F0EA5E9CD55A}" type="presParOf" srcId="{77B5F83A-23F3-47CE-A8F4-546E12BD48E4}" destId="{4E771BF9-3A3E-4733-9A3B-9567FE671301}" srcOrd="0" destOrd="0" presId="urn:microsoft.com/office/officeart/2018/2/layout/IconVerticalSolidList"/>
    <dgm:cxn modelId="{EFAC816A-674B-42DE-BFC7-AD9822228766}" type="presParOf" srcId="{77B5F83A-23F3-47CE-A8F4-546E12BD48E4}" destId="{6510D497-D916-4775-B60E-89C07018D103}" srcOrd="1" destOrd="0" presId="urn:microsoft.com/office/officeart/2018/2/layout/IconVerticalSolidList"/>
    <dgm:cxn modelId="{27D348C6-AD6C-42F6-A6EF-2CA9B1ABA7D0}" type="presParOf" srcId="{77B5F83A-23F3-47CE-A8F4-546E12BD48E4}" destId="{04DC8B2E-ABEA-42B3-B21B-20C8C7F9DFBC}" srcOrd="2" destOrd="0" presId="urn:microsoft.com/office/officeart/2018/2/layout/IconVerticalSolidList"/>
    <dgm:cxn modelId="{8E9F559A-4ACE-4BAE-A307-592E05402482}" type="presParOf" srcId="{77B5F83A-23F3-47CE-A8F4-546E12BD48E4}" destId="{2D5467B5-A047-4434-884B-8BF3368B45A2}"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A6E1683-3C5B-4981-89F5-4DB416BB8DF2}" type="doc">
      <dgm:prSet loTypeId="urn:microsoft.com/office/officeart/2018/2/layout/IconVerticalSolidList" loCatId="icon" qsTypeId="urn:microsoft.com/office/officeart/2005/8/quickstyle/simple5" qsCatId="simple" csTypeId="urn:microsoft.com/office/officeart/2005/8/colors/accent1_2" csCatId="accent1" phldr="1"/>
      <dgm:spPr/>
      <dgm:t>
        <a:bodyPr/>
        <a:lstStyle/>
        <a:p>
          <a:endParaRPr lang="en-US"/>
        </a:p>
      </dgm:t>
    </dgm:pt>
    <dgm:pt modelId="{3B457B81-EF81-4307-A813-1324B31457D7}">
      <dgm:prSet custT="1"/>
      <dgm:spPr/>
      <dgm:t>
        <a:bodyPr/>
        <a:lstStyle/>
        <a:p>
          <a:pPr>
            <a:lnSpc>
              <a:spcPct val="100000"/>
            </a:lnSpc>
          </a:pPr>
          <a:r>
            <a:rPr lang="en-US" sz="3200"/>
            <a:t>Facilitators will provide your groups with Day 7 scenario updates.</a:t>
          </a:r>
        </a:p>
      </dgm:t>
    </dgm:pt>
    <dgm:pt modelId="{B7DE8749-F559-4F64-AE65-16B710E2A6BC}" type="parTrans" cxnId="{073861BA-79B8-471F-BC9E-D5813B193F35}">
      <dgm:prSet/>
      <dgm:spPr/>
      <dgm:t>
        <a:bodyPr/>
        <a:lstStyle/>
        <a:p>
          <a:endParaRPr lang="en-US"/>
        </a:p>
      </dgm:t>
    </dgm:pt>
    <dgm:pt modelId="{7AB12E74-52C8-437F-81D2-3B52CF32FD4F}" type="sibTrans" cxnId="{073861BA-79B8-471F-BC9E-D5813B193F35}">
      <dgm:prSet/>
      <dgm:spPr/>
      <dgm:t>
        <a:bodyPr/>
        <a:lstStyle/>
        <a:p>
          <a:endParaRPr lang="en-US"/>
        </a:p>
      </dgm:t>
    </dgm:pt>
    <dgm:pt modelId="{8FF4FA2E-3316-4416-BC55-50C7AD3D65FE}">
      <dgm:prSet custT="1"/>
      <dgm:spPr/>
      <dgm:t>
        <a:bodyPr/>
        <a:lstStyle/>
        <a:p>
          <a:pPr>
            <a:lnSpc>
              <a:spcPct val="100000"/>
            </a:lnSpc>
          </a:pPr>
          <a:r>
            <a:rPr lang="en-US" sz="3200"/>
            <a:t>Discuss the Module 3 questions with your groups.</a:t>
          </a:r>
        </a:p>
      </dgm:t>
    </dgm:pt>
    <dgm:pt modelId="{15E70E3B-B872-497F-B26E-93D91D0CBB19}" type="parTrans" cxnId="{59C72746-B4FA-41FC-AC65-777A6EBCAED2}">
      <dgm:prSet/>
      <dgm:spPr/>
      <dgm:t>
        <a:bodyPr/>
        <a:lstStyle/>
        <a:p>
          <a:endParaRPr lang="en-US"/>
        </a:p>
      </dgm:t>
    </dgm:pt>
    <dgm:pt modelId="{E6E4FFC5-9ECF-4E63-BD0B-CCB930583B82}" type="sibTrans" cxnId="{59C72746-B4FA-41FC-AC65-777A6EBCAED2}">
      <dgm:prSet/>
      <dgm:spPr/>
      <dgm:t>
        <a:bodyPr/>
        <a:lstStyle/>
        <a:p>
          <a:endParaRPr lang="en-US"/>
        </a:p>
      </dgm:t>
    </dgm:pt>
    <dgm:pt modelId="{9BE8E973-B962-41BB-BBA0-5651ED17E178}">
      <dgm:prSet custT="1"/>
      <dgm:spPr/>
      <dgm:t>
        <a:bodyPr/>
        <a:lstStyle/>
        <a:p>
          <a:pPr>
            <a:lnSpc>
              <a:spcPct val="100000"/>
            </a:lnSpc>
          </a:pPr>
          <a:r>
            <a:rPr lang="en-US" sz="3200"/>
            <a:t>Update Survey123 as needed.  </a:t>
          </a:r>
        </a:p>
      </dgm:t>
    </dgm:pt>
    <dgm:pt modelId="{582AD0E5-68E4-42A0-9D45-35799F63EF5E}" type="parTrans" cxnId="{F5DDF85F-C16C-4411-99DC-D87393E8436D}">
      <dgm:prSet/>
      <dgm:spPr/>
      <dgm:t>
        <a:bodyPr/>
        <a:lstStyle/>
        <a:p>
          <a:endParaRPr lang="en-US"/>
        </a:p>
      </dgm:t>
    </dgm:pt>
    <dgm:pt modelId="{4B7DBDD2-7C94-4162-A509-16D73758958B}" type="sibTrans" cxnId="{F5DDF85F-C16C-4411-99DC-D87393E8436D}">
      <dgm:prSet/>
      <dgm:spPr/>
      <dgm:t>
        <a:bodyPr/>
        <a:lstStyle/>
        <a:p>
          <a:endParaRPr lang="en-US"/>
        </a:p>
      </dgm:t>
    </dgm:pt>
    <dgm:pt modelId="{149FE0E2-28E4-4E6A-B927-289266D54FE0}" type="pres">
      <dgm:prSet presAssocID="{2A6E1683-3C5B-4981-89F5-4DB416BB8DF2}" presName="root" presStyleCnt="0">
        <dgm:presLayoutVars>
          <dgm:dir/>
          <dgm:resizeHandles val="exact"/>
        </dgm:presLayoutVars>
      </dgm:prSet>
      <dgm:spPr/>
    </dgm:pt>
    <dgm:pt modelId="{FEE899AA-8AEB-41CA-AB35-379BE61F1578}" type="pres">
      <dgm:prSet presAssocID="{3B457B81-EF81-4307-A813-1324B31457D7}" presName="compNode" presStyleCnt="0"/>
      <dgm:spPr/>
    </dgm:pt>
    <dgm:pt modelId="{F7191081-FE7F-45A1-856E-6999CA720C0A}" type="pres">
      <dgm:prSet presAssocID="{3B457B81-EF81-4307-A813-1324B31457D7}" presName="bgRect" presStyleLbl="bgShp" presStyleIdx="0" presStyleCnt="3"/>
      <dgm:spPr>
        <a:effectLst>
          <a:outerShdw blurRad="50800" dist="38100" dir="5400000" algn="t" rotWithShape="0">
            <a:prstClr val="black">
              <a:alpha val="40000"/>
            </a:prstClr>
          </a:outerShdw>
        </a:effectLst>
      </dgm:spPr>
    </dgm:pt>
    <dgm:pt modelId="{1CA226B3-C972-4C72-82DA-60AB77815AC7}" type="pres">
      <dgm:prSet presAssocID="{3B457B81-EF81-4307-A813-1324B31457D7}"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Users"/>
        </a:ext>
      </dgm:extLst>
    </dgm:pt>
    <dgm:pt modelId="{88D22A92-760F-492F-A1BF-BB6BEB2EE2C2}" type="pres">
      <dgm:prSet presAssocID="{3B457B81-EF81-4307-A813-1324B31457D7}" presName="spaceRect" presStyleCnt="0"/>
      <dgm:spPr/>
    </dgm:pt>
    <dgm:pt modelId="{034D216B-DAB9-4648-8234-7A826774C957}" type="pres">
      <dgm:prSet presAssocID="{3B457B81-EF81-4307-A813-1324B31457D7}" presName="parTx" presStyleLbl="revTx" presStyleIdx="0" presStyleCnt="3">
        <dgm:presLayoutVars>
          <dgm:chMax val="0"/>
          <dgm:chPref val="0"/>
        </dgm:presLayoutVars>
      </dgm:prSet>
      <dgm:spPr/>
    </dgm:pt>
    <dgm:pt modelId="{2D220078-2EBC-4E29-9376-F45CAEB656CA}" type="pres">
      <dgm:prSet presAssocID="{7AB12E74-52C8-437F-81D2-3B52CF32FD4F}" presName="sibTrans" presStyleCnt="0"/>
      <dgm:spPr/>
    </dgm:pt>
    <dgm:pt modelId="{59A1A624-2821-47E1-B15E-A012237106A7}" type="pres">
      <dgm:prSet presAssocID="{8FF4FA2E-3316-4416-BC55-50C7AD3D65FE}" presName="compNode" presStyleCnt="0"/>
      <dgm:spPr/>
    </dgm:pt>
    <dgm:pt modelId="{E0266877-FE3E-4B7F-9C2F-9643F2425776}" type="pres">
      <dgm:prSet presAssocID="{8FF4FA2E-3316-4416-BC55-50C7AD3D65FE}" presName="bgRect" presStyleLbl="bgShp" presStyleIdx="1" presStyleCnt="3"/>
      <dgm:spPr>
        <a:effectLst>
          <a:outerShdw blurRad="50800" dist="38100" dir="5400000" algn="t" rotWithShape="0">
            <a:prstClr val="black">
              <a:alpha val="40000"/>
            </a:prstClr>
          </a:outerShdw>
        </a:effectLst>
      </dgm:spPr>
    </dgm:pt>
    <dgm:pt modelId="{7AC0B299-6039-4932-A073-9948F33E898F}" type="pres">
      <dgm:prSet presAssocID="{8FF4FA2E-3316-4416-BC55-50C7AD3D65FE}"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hat"/>
        </a:ext>
      </dgm:extLst>
    </dgm:pt>
    <dgm:pt modelId="{9983B6D3-4CC6-48E4-B604-F55C3DFB2703}" type="pres">
      <dgm:prSet presAssocID="{8FF4FA2E-3316-4416-BC55-50C7AD3D65FE}" presName="spaceRect" presStyleCnt="0"/>
      <dgm:spPr/>
    </dgm:pt>
    <dgm:pt modelId="{059204D9-60AD-4F02-8D7C-3B0A28934954}" type="pres">
      <dgm:prSet presAssocID="{8FF4FA2E-3316-4416-BC55-50C7AD3D65FE}" presName="parTx" presStyleLbl="revTx" presStyleIdx="1" presStyleCnt="3">
        <dgm:presLayoutVars>
          <dgm:chMax val="0"/>
          <dgm:chPref val="0"/>
        </dgm:presLayoutVars>
      </dgm:prSet>
      <dgm:spPr/>
    </dgm:pt>
    <dgm:pt modelId="{086F5555-5DCC-4AC0-A2B6-81A611EFBE9D}" type="pres">
      <dgm:prSet presAssocID="{E6E4FFC5-9ECF-4E63-BD0B-CCB930583B82}" presName="sibTrans" presStyleCnt="0"/>
      <dgm:spPr/>
    </dgm:pt>
    <dgm:pt modelId="{DEDD55A7-54DE-4220-A9F1-F87C2F29E31C}" type="pres">
      <dgm:prSet presAssocID="{9BE8E973-B962-41BB-BBA0-5651ED17E178}" presName="compNode" presStyleCnt="0"/>
      <dgm:spPr/>
    </dgm:pt>
    <dgm:pt modelId="{888B920A-7630-43D0-BA9E-0C2DE04A4FDB}" type="pres">
      <dgm:prSet presAssocID="{9BE8E973-B962-41BB-BBA0-5651ED17E178}" presName="bgRect" presStyleLbl="bgShp" presStyleIdx="2" presStyleCnt="3"/>
      <dgm:spPr>
        <a:effectLst>
          <a:outerShdw blurRad="50800" dist="38100" dir="5400000" algn="t" rotWithShape="0">
            <a:prstClr val="black">
              <a:alpha val="40000"/>
            </a:prstClr>
          </a:outerShdw>
        </a:effectLst>
      </dgm:spPr>
    </dgm:pt>
    <dgm:pt modelId="{E5E4AC35-DA7F-496E-A992-547EB2946260}" type="pres">
      <dgm:prSet presAssocID="{9BE8E973-B962-41BB-BBA0-5651ED17E178}"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Refresh"/>
        </a:ext>
      </dgm:extLst>
    </dgm:pt>
    <dgm:pt modelId="{86AEE856-B28A-45BD-B815-7F96B5B1CFEA}" type="pres">
      <dgm:prSet presAssocID="{9BE8E973-B962-41BB-BBA0-5651ED17E178}" presName="spaceRect" presStyleCnt="0"/>
      <dgm:spPr/>
    </dgm:pt>
    <dgm:pt modelId="{377F67B9-05D3-4E70-889E-14FBB5BE1391}" type="pres">
      <dgm:prSet presAssocID="{9BE8E973-B962-41BB-BBA0-5651ED17E178}" presName="parTx" presStyleLbl="revTx" presStyleIdx="2" presStyleCnt="3">
        <dgm:presLayoutVars>
          <dgm:chMax val="0"/>
          <dgm:chPref val="0"/>
        </dgm:presLayoutVars>
      </dgm:prSet>
      <dgm:spPr/>
    </dgm:pt>
  </dgm:ptLst>
  <dgm:cxnLst>
    <dgm:cxn modelId="{F5DDF85F-C16C-4411-99DC-D87393E8436D}" srcId="{2A6E1683-3C5B-4981-89F5-4DB416BB8DF2}" destId="{9BE8E973-B962-41BB-BBA0-5651ED17E178}" srcOrd="2" destOrd="0" parTransId="{582AD0E5-68E4-42A0-9D45-35799F63EF5E}" sibTransId="{4B7DBDD2-7C94-4162-A509-16D73758958B}"/>
    <dgm:cxn modelId="{59C72746-B4FA-41FC-AC65-777A6EBCAED2}" srcId="{2A6E1683-3C5B-4981-89F5-4DB416BB8DF2}" destId="{8FF4FA2E-3316-4416-BC55-50C7AD3D65FE}" srcOrd="1" destOrd="0" parTransId="{15E70E3B-B872-497F-B26E-93D91D0CBB19}" sibTransId="{E6E4FFC5-9ECF-4E63-BD0B-CCB930583B82}"/>
    <dgm:cxn modelId="{1903D982-F860-4168-8CAC-8DF4C06F38C6}" type="presOf" srcId="{9BE8E973-B962-41BB-BBA0-5651ED17E178}" destId="{377F67B9-05D3-4E70-889E-14FBB5BE1391}" srcOrd="0" destOrd="0" presId="urn:microsoft.com/office/officeart/2018/2/layout/IconVerticalSolidList"/>
    <dgm:cxn modelId="{86FF37AB-5547-4333-BB7C-D3FCC59CC185}" type="presOf" srcId="{3B457B81-EF81-4307-A813-1324B31457D7}" destId="{034D216B-DAB9-4648-8234-7A826774C957}" srcOrd="0" destOrd="0" presId="urn:microsoft.com/office/officeart/2018/2/layout/IconVerticalSolidList"/>
    <dgm:cxn modelId="{073861BA-79B8-471F-BC9E-D5813B193F35}" srcId="{2A6E1683-3C5B-4981-89F5-4DB416BB8DF2}" destId="{3B457B81-EF81-4307-A813-1324B31457D7}" srcOrd="0" destOrd="0" parTransId="{B7DE8749-F559-4F64-AE65-16B710E2A6BC}" sibTransId="{7AB12E74-52C8-437F-81D2-3B52CF32FD4F}"/>
    <dgm:cxn modelId="{90083CCA-0CEF-4F32-B631-A81562B5A3AC}" type="presOf" srcId="{8FF4FA2E-3316-4416-BC55-50C7AD3D65FE}" destId="{059204D9-60AD-4F02-8D7C-3B0A28934954}" srcOrd="0" destOrd="0" presId="urn:microsoft.com/office/officeart/2018/2/layout/IconVerticalSolidList"/>
    <dgm:cxn modelId="{570401D5-D463-4387-8F52-4D3CB903F67A}" type="presOf" srcId="{2A6E1683-3C5B-4981-89F5-4DB416BB8DF2}" destId="{149FE0E2-28E4-4E6A-B927-289266D54FE0}" srcOrd="0" destOrd="0" presId="urn:microsoft.com/office/officeart/2018/2/layout/IconVerticalSolidList"/>
    <dgm:cxn modelId="{26B2EAFC-AB49-4C47-9E10-36B37B9C958D}" type="presParOf" srcId="{149FE0E2-28E4-4E6A-B927-289266D54FE0}" destId="{FEE899AA-8AEB-41CA-AB35-379BE61F1578}" srcOrd="0" destOrd="0" presId="urn:microsoft.com/office/officeart/2018/2/layout/IconVerticalSolidList"/>
    <dgm:cxn modelId="{948578DA-F27F-4614-8B32-440DB5FF361F}" type="presParOf" srcId="{FEE899AA-8AEB-41CA-AB35-379BE61F1578}" destId="{F7191081-FE7F-45A1-856E-6999CA720C0A}" srcOrd="0" destOrd="0" presId="urn:microsoft.com/office/officeart/2018/2/layout/IconVerticalSolidList"/>
    <dgm:cxn modelId="{FFB11E94-4A63-4D9A-9C26-2DD9C761C951}" type="presParOf" srcId="{FEE899AA-8AEB-41CA-AB35-379BE61F1578}" destId="{1CA226B3-C972-4C72-82DA-60AB77815AC7}" srcOrd="1" destOrd="0" presId="urn:microsoft.com/office/officeart/2018/2/layout/IconVerticalSolidList"/>
    <dgm:cxn modelId="{F5FBFF30-31AF-48C9-ADC7-DD990D8EEDA4}" type="presParOf" srcId="{FEE899AA-8AEB-41CA-AB35-379BE61F1578}" destId="{88D22A92-760F-492F-A1BF-BB6BEB2EE2C2}" srcOrd="2" destOrd="0" presId="urn:microsoft.com/office/officeart/2018/2/layout/IconVerticalSolidList"/>
    <dgm:cxn modelId="{75CBBFEC-4BD1-4B3A-BE08-F9589413B88F}" type="presParOf" srcId="{FEE899AA-8AEB-41CA-AB35-379BE61F1578}" destId="{034D216B-DAB9-4648-8234-7A826774C957}" srcOrd="3" destOrd="0" presId="urn:microsoft.com/office/officeart/2018/2/layout/IconVerticalSolidList"/>
    <dgm:cxn modelId="{EA29A73D-C2F6-46C3-A1B1-A4E498582020}" type="presParOf" srcId="{149FE0E2-28E4-4E6A-B927-289266D54FE0}" destId="{2D220078-2EBC-4E29-9376-F45CAEB656CA}" srcOrd="1" destOrd="0" presId="urn:microsoft.com/office/officeart/2018/2/layout/IconVerticalSolidList"/>
    <dgm:cxn modelId="{FB2F707C-E4BB-474B-B038-3F7A055C2D78}" type="presParOf" srcId="{149FE0E2-28E4-4E6A-B927-289266D54FE0}" destId="{59A1A624-2821-47E1-B15E-A012237106A7}" srcOrd="2" destOrd="0" presId="urn:microsoft.com/office/officeart/2018/2/layout/IconVerticalSolidList"/>
    <dgm:cxn modelId="{AEB897D3-ACA6-4C89-A23C-AF3A048262D9}" type="presParOf" srcId="{59A1A624-2821-47E1-B15E-A012237106A7}" destId="{E0266877-FE3E-4B7F-9C2F-9643F2425776}" srcOrd="0" destOrd="0" presId="urn:microsoft.com/office/officeart/2018/2/layout/IconVerticalSolidList"/>
    <dgm:cxn modelId="{2C6C7374-BF29-4984-89C1-0FD7656A4B98}" type="presParOf" srcId="{59A1A624-2821-47E1-B15E-A012237106A7}" destId="{7AC0B299-6039-4932-A073-9948F33E898F}" srcOrd="1" destOrd="0" presId="urn:microsoft.com/office/officeart/2018/2/layout/IconVerticalSolidList"/>
    <dgm:cxn modelId="{F5882457-3AAC-4043-9D98-8A56BDCCB072}" type="presParOf" srcId="{59A1A624-2821-47E1-B15E-A012237106A7}" destId="{9983B6D3-4CC6-48E4-B604-F55C3DFB2703}" srcOrd="2" destOrd="0" presId="urn:microsoft.com/office/officeart/2018/2/layout/IconVerticalSolidList"/>
    <dgm:cxn modelId="{BA39704B-8AD4-4DA1-AE3E-EEEE743A3A5E}" type="presParOf" srcId="{59A1A624-2821-47E1-B15E-A012237106A7}" destId="{059204D9-60AD-4F02-8D7C-3B0A28934954}" srcOrd="3" destOrd="0" presId="urn:microsoft.com/office/officeart/2018/2/layout/IconVerticalSolidList"/>
    <dgm:cxn modelId="{F87EEAE0-0D47-44FD-A788-031C2E4CE81F}" type="presParOf" srcId="{149FE0E2-28E4-4E6A-B927-289266D54FE0}" destId="{086F5555-5DCC-4AC0-A2B6-81A611EFBE9D}" srcOrd="3" destOrd="0" presId="urn:microsoft.com/office/officeart/2018/2/layout/IconVerticalSolidList"/>
    <dgm:cxn modelId="{3B94B0B3-AFD7-49FB-A111-2742C5FBB6C3}" type="presParOf" srcId="{149FE0E2-28E4-4E6A-B927-289266D54FE0}" destId="{DEDD55A7-54DE-4220-A9F1-F87C2F29E31C}" srcOrd="4" destOrd="0" presId="urn:microsoft.com/office/officeart/2018/2/layout/IconVerticalSolidList"/>
    <dgm:cxn modelId="{2E4A6E86-C808-49C7-BACB-53CBE873F269}" type="presParOf" srcId="{DEDD55A7-54DE-4220-A9F1-F87C2F29E31C}" destId="{888B920A-7630-43D0-BA9E-0C2DE04A4FDB}" srcOrd="0" destOrd="0" presId="urn:microsoft.com/office/officeart/2018/2/layout/IconVerticalSolidList"/>
    <dgm:cxn modelId="{CC19BCF8-0764-4940-B700-8FB89F3BFA22}" type="presParOf" srcId="{DEDD55A7-54DE-4220-A9F1-F87C2F29E31C}" destId="{E5E4AC35-DA7F-496E-A992-547EB2946260}" srcOrd="1" destOrd="0" presId="urn:microsoft.com/office/officeart/2018/2/layout/IconVerticalSolidList"/>
    <dgm:cxn modelId="{03AB1D4C-8188-4711-9B67-7D48EA3DDC93}" type="presParOf" srcId="{DEDD55A7-54DE-4220-A9F1-F87C2F29E31C}" destId="{86AEE856-B28A-45BD-B815-7F96B5B1CFEA}" srcOrd="2" destOrd="0" presId="urn:microsoft.com/office/officeart/2018/2/layout/IconVerticalSolidList"/>
    <dgm:cxn modelId="{5EF146CB-1648-44EC-B73B-AC1C4CD292AC}" type="presParOf" srcId="{DEDD55A7-54DE-4220-A9F1-F87C2F29E31C}" destId="{377F67B9-05D3-4E70-889E-14FBB5BE1391}"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09037C38-01EE-45EA-9277-5425DE67E993}" type="doc">
      <dgm:prSet loTypeId="urn:microsoft.com/office/officeart/2018/2/layout/IconVerticalSolidList" loCatId="icon" qsTypeId="urn:microsoft.com/office/officeart/2005/8/quickstyle/simple5" qsCatId="simple" csTypeId="urn:microsoft.com/office/officeart/2005/8/colors/accent1_2" csCatId="accent1" phldr="1"/>
      <dgm:spPr/>
      <dgm:t>
        <a:bodyPr/>
        <a:lstStyle/>
        <a:p>
          <a:endParaRPr lang="en-US"/>
        </a:p>
      </dgm:t>
    </dgm:pt>
    <dgm:pt modelId="{45239C48-EEEE-4126-8531-3FAAC46097B4}">
      <dgm:prSet custT="1"/>
      <dgm:spPr/>
      <dgm:t>
        <a:bodyPr/>
        <a:lstStyle/>
        <a:p>
          <a:pPr>
            <a:lnSpc>
              <a:spcPct val="100000"/>
            </a:lnSpc>
          </a:pPr>
          <a:r>
            <a:rPr lang="en-US" sz="3200"/>
            <a:t>Facilitators will provide your groups with the day 12 scenario updates. </a:t>
          </a:r>
        </a:p>
      </dgm:t>
    </dgm:pt>
    <dgm:pt modelId="{2A415459-8EF2-48FB-962C-73BB3F7249F7}" type="parTrans" cxnId="{BF0D0CD7-0164-49A7-A97D-D96778C1A131}">
      <dgm:prSet/>
      <dgm:spPr/>
      <dgm:t>
        <a:bodyPr/>
        <a:lstStyle/>
        <a:p>
          <a:endParaRPr lang="en-US"/>
        </a:p>
      </dgm:t>
    </dgm:pt>
    <dgm:pt modelId="{3AE1B536-C56D-49A1-8EEE-9E4A3965DCE8}" type="sibTrans" cxnId="{BF0D0CD7-0164-49A7-A97D-D96778C1A131}">
      <dgm:prSet/>
      <dgm:spPr/>
      <dgm:t>
        <a:bodyPr/>
        <a:lstStyle/>
        <a:p>
          <a:endParaRPr lang="en-US"/>
        </a:p>
      </dgm:t>
    </dgm:pt>
    <dgm:pt modelId="{49CA3D6F-4F01-47A1-A5E8-BFE745E0C753}">
      <dgm:prSet custT="1"/>
      <dgm:spPr/>
      <dgm:t>
        <a:bodyPr/>
        <a:lstStyle/>
        <a:p>
          <a:pPr>
            <a:lnSpc>
              <a:spcPct val="100000"/>
            </a:lnSpc>
          </a:pPr>
          <a:r>
            <a:rPr lang="en-US" sz="3200"/>
            <a:t>Update Survey123 as needed. </a:t>
          </a:r>
        </a:p>
      </dgm:t>
    </dgm:pt>
    <dgm:pt modelId="{A41DD784-8942-4E2E-97AA-DEBF2642583C}" type="parTrans" cxnId="{5624E2F0-1A1C-426E-BE78-518778644D61}">
      <dgm:prSet/>
      <dgm:spPr/>
      <dgm:t>
        <a:bodyPr/>
        <a:lstStyle/>
        <a:p>
          <a:endParaRPr lang="en-US"/>
        </a:p>
      </dgm:t>
    </dgm:pt>
    <dgm:pt modelId="{44988CD5-A5DB-410D-95F6-6C8515D28507}" type="sibTrans" cxnId="{5624E2F0-1A1C-426E-BE78-518778644D61}">
      <dgm:prSet/>
      <dgm:spPr/>
      <dgm:t>
        <a:bodyPr/>
        <a:lstStyle/>
        <a:p>
          <a:endParaRPr lang="en-US"/>
        </a:p>
      </dgm:t>
    </dgm:pt>
    <dgm:pt modelId="{31F0EB0D-1631-460E-B559-D54FFBC11192}" type="pres">
      <dgm:prSet presAssocID="{09037C38-01EE-45EA-9277-5425DE67E993}" presName="root" presStyleCnt="0">
        <dgm:presLayoutVars>
          <dgm:dir/>
          <dgm:resizeHandles val="exact"/>
        </dgm:presLayoutVars>
      </dgm:prSet>
      <dgm:spPr/>
    </dgm:pt>
    <dgm:pt modelId="{9C1F9A63-E5C5-4B49-A74D-CD58AD47E9BF}" type="pres">
      <dgm:prSet presAssocID="{45239C48-EEEE-4126-8531-3FAAC46097B4}" presName="compNode" presStyleCnt="0"/>
      <dgm:spPr/>
    </dgm:pt>
    <dgm:pt modelId="{58BD32F4-E91E-4677-AE10-716632EB9032}" type="pres">
      <dgm:prSet presAssocID="{45239C48-EEEE-4126-8531-3FAAC46097B4}" presName="bgRect" presStyleLbl="bgShp" presStyleIdx="0" presStyleCnt="2"/>
      <dgm:spPr>
        <a:effectLst>
          <a:outerShdw blurRad="50800" dist="38100" dir="5400000" algn="t" rotWithShape="0">
            <a:prstClr val="black">
              <a:alpha val="40000"/>
            </a:prstClr>
          </a:outerShdw>
        </a:effectLst>
      </dgm:spPr>
    </dgm:pt>
    <dgm:pt modelId="{AE2569B5-77D6-439D-979E-0918DCA2122A}" type="pres">
      <dgm:prSet presAssocID="{45239C48-EEEE-4126-8531-3FAAC46097B4}"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Board Room"/>
        </a:ext>
      </dgm:extLst>
    </dgm:pt>
    <dgm:pt modelId="{B5E704F8-67FF-4AED-9C28-2D376C463571}" type="pres">
      <dgm:prSet presAssocID="{45239C48-EEEE-4126-8531-3FAAC46097B4}" presName="spaceRect" presStyleCnt="0"/>
      <dgm:spPr/>
    </dgm:pt>
    <dgm:pt modelId="{E73EAB40-2ECD-4A55-8621-0AAE240E70C9}" type="pres">
      <dgm:prSet presAssocID="{45239C48-EEEE-4126-8531-3FAAC46097B4}" presName="parTx" presStyleLbl="revTx" presStyleIdx="0" presStyleCnt="2">
        <dgm:presLayoutVars>
          <dgm:chMax val="0"/>
          <dgm:chPref val="0"/>
        </dgm:presLayoutVars>
      </dgm:prSet>
      <dgm:spPr/>
    </dgm:pt>
    <dgm:pt modelId="{56AE969D-32B8-49EA-99EF-1CA1C37BE8D2}" type="pres">
      <dgm:prSet presAssocID="{3AE1B536-C56D-49A1-8EEE-9E4A3965DCE8}" presName="sibTrans" presStyleCnt="0"/>
      <dgm:spPr/>
    </dgm:pt>
    <dgm:pt modelId="{51D28CA5-105D-4A67-94A1-8B0299AE0BC2}" type="pres">
      <dgm:prSet presAssocID="{49CA3D6F-4F01-47A1-A5E8-BFE745E0C753}" presName="compNode" presStyleCnt="0"/>
      <dgm:spPr/>
    </dgm:pt>
    <dgm:pt modelId="{FF7B235A-7B59-481B-AD01-3B4F267592A9}" type="pres">
      <dgm:prSet presAssocID="{49CA3D6F-4F01-47A1-A5E8-BFE745E0C753}" presName="bgRect" presStyleLbl="bgShp" presStyleIdx="1" presStyleCnt="2"/>
      <dgm:spPr>
        <a:effectLst>
          <a:outerShdw blurRad="50800" dist="38100" dir="5400000" algn="t" rotWithShape="0">
            <a:prstClr val="black">
              <a:alpha val="40000"/>
            </a:prstClr>
          </a:outerShdw>
        </a:effectLst>
      </dgm:spPr>
    </dgm:pt>
    <dgm:pt modelId="{6FC47D11-648E-4012-B827-0DC87336FFA4}" type="pres">
      <dgm:prSet presAssocID="{49CA3D6F-4F01-47A1-A5E8-BFE745E0C753}"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Refresh"/>
        </a:ext>
      </dgm:extLst>
    </dgm:pt>
    <dgm:pt modelId="{65A8403D-BDA4-442A-8FBE-BB2953DE3CDD}" type="pres">
      <dgm:prSet presAssocID="{49CA3D6F-4F01-47A1-A5E8-BFE745E0C753}" presName="spaceRect" presStyleCnt="0"/>
      <dgm:spPr/>
    </dgm:pt>
    <dgm:pt modelId="{8ACCE0F8-AD15-4AB7-9B0B-3ABA13597A9E}" type="pres">
      <dgm:prSet presAssocID="{49CA3D6F-4F01-47A1-A5E8-BFE745E0C753}" presName="parTx" presStyleLbl="revTx" presStyleIdx="1" presStyleCnt="2">
        <dgm:presLayoutVars>
          <dgm:chMax val="0"/>
          <dgm:chPref val="0"/>
        </dgm:presLayoutVars>
      </dgm:prSet>
      <dgm:spPr/>
    </dgm:pt>
  </dgm:ptLst>
  <dgm:cxnLst>
    <dgm:cxn modelId="{9FB03804-D67F-4194-9B5C-7D6B9C64B493}" type="presOf" srcId="{49CA3D6F-4F01-47A1-A5E8-BFE745E0C753}" destId="{8ACCE0F8-AD15-4AB7-9B0B-3ABA13597A9E}" srcOrd="0" destOrd="0" presId="urn:microsoft.com/office/officeart/2018/2/layout/IconVerticalSolidList"/>
    <dgm:cxn modelId="{23B3B4A5-AF89-483A-8DA4-E48D80D21E21}" type="presOf" srcId="{09037C38-01EE-45EA-9277-5425DE67E993}" destId="{31F0EB0D-1631-460E-B559-D54FFBC11192}" srcOrd="0" destOrd="0" presId="urn:microsoft.com/office/officeart/2018/2/layout/IconVerticalSolidList"/>
    <dgm:cxn modelId="{BF0D0CD7-0164-49A7-A97D-D96778C1A131}" srcId="{09037C38-01EE-45EA-9277-5425DE67E993}" destId="{45239C48-EEEE-4126-8531-3FAAC46097B4}" srcOrd="0" destOrd="0" parTransId="{2A415459-8EF2-48FB-962C-73BB3F7249F7}" sibTransId="{3AE1B536-C56D-49A1-8EEE-9E4A3965DCE8}"/>
    <dgm:cxn modelId="{5624E2F0-1A1C-426E-BE78-518778644D61}" srcId="{09037C38-01EE-45EA-9277-5425DE67E993}" destId="{49CA3D6F-4F01-47A1-A5E8-BFE745E0C753}" srcOrd="1" destOrd="0" parTransId="{A41DD784-8942-4E2E-97AA-DEBF2642583C}" sibTransId="{44988CD5-A5DB-410D-95F6-6C8515D28507}"/>
    <dgm:cxn modelId="{78593AFC-A945-4171-B998-0B8598F903FC}" type="presOf" srcId="{45239C48-EEEE-4126-8531-3FAAC46097B4}" destId="{E73EAB40-2ECD-4A55-8621-0AAE240E70C9}" srcOrd="0" destOrd="0" presId="urn:microsoft.com/office/officeart/2018/2/layout/IconVerticalSolidList"/>
    <dgm:cxn modelId="{7F13FE47-51FB-4476-A357-5185C27BDC3C}" type="presParOf" srcId="{31F0EB0D-1631-460E-B559-D54FFBC11192}" destId="{9C1F9A63-E5C5-4B49-A74D-CD58AD47E9BF}" srcOrd="0" destOrd="0" presId="urn:microsoft.com/office/officeart/2018/2/layout/IconVerticalSolidList"/>
    <dgm:cxn modelId="{7B40C986-8827-41D1-BBA3-0D2594E94D6E}" type="presParOf" srcId="{9C1F9A63-E5C5-4B49-A74D-CD58AD47E9BF}" destId="{58BD32F4-E91E-4677-AE10-716632EB9032}" srcOrd="0" destOrd="0" presId="urn:microsoft.com/office/officeart/2018/2/layout/IconVerticalSolidList"/>
    <dgm:cxn modelId="{AA73F91A-D481-474F-AF1E-59C886A44530}" type="presParOf" srcId="{9C1F9A63-E5C5-4B49-A74D-CD58AD47E9BF}" destId="{AE2569B5-77D6-439D-979E-0918DCA2122A}" srcOrd="1" destOrd="0" presId="urn:microsoft.com/office/officeart/2018/2/layout/IconVerticalSolidList"/>
    <dgm:cxn modelId="{F252EF4C-A37D-497A-B12D-FD94443EAEEE}" type="presParOf" srcId="{9C1F9A63-E5C5-4B49-A74D-CD58AD47E9BF}" destId="{B5E704F8-67FF-4AED-9C28-2D376C463571}" srcOrd="2" destOrd="0" presId="urn:microsoft.com/office/officeart/2018/2/layout/IconVerticalSolidList"/>
    <dgm:cxn modelId="{65093106-1C2A-4C68-8A3D-2B29BA27363C}" type="presParOf" srcId="{9C1F9A63-E5C5-4B49-A74D-CD58AD47E9BF}" destId="{E73EAB40-2ECD-4A55-8621-0AAE240E70C9}" srcOrd="3" destOrd="0" presId="urn:microsoft.com/office/officeart/2018/2/layout/IconVerticalSolidList"/>
    <dgm:cxn modelId="{A73348F1-7007-4ABB-8E33-42F576B46150}" type="presParOf" srcId="{31F0EB0D-1631-460E-B559-D54FFBC11192}" destId="{56AE969D-32B8-49EA-99EF-1CA1C37BE8D2}" srcOrd="1" destOrd="0" presId="urn:microsoft.com/office/officeart/2018/2/layout/IconVerticalSolidList"/>
    <dgm:cxn modelId="{AA645E54-0937-47FD-B2D3-1B9E89506CD5}" type="presParOf" srcId="{31F0EB0D-1631-460E-B559-D54FFBC11192}" destId="{51D28CA5-105D-4A67-94A1-8B0299AE0BC2}" srcOrd="2" destOrd="0" presId="urn:microsoft.com/office/officeart/2018/2/layout/IconVerticalSolidList"/>
    <dgm:cxn modelId="{C8875B4B-03A8-4D2D-B4DF-DD1B43A884B8}" type="presParOf" srcId="{51D28CA5-105D-4A67-94A1-8B0299AE0BC2}" destId="{FF7B235A-7B59-481B-AD01-3B4F267592A9}" srcOrd="0" destOrd="0" presId="urn:microsoft.com/office/officeart/2018/2/layout/IconVerticalSolidList"/>
    <dgm:cxn modelId="{B9ED6945-8990-44D9-A5B3-59B202F1198F}" type="presParOf" srcId="{51D28CA5-105D-4A67-94A1-8B0299AE0BC2}" destId="{6FC47D11-648E-4012-B827-0DC87336FFA4}" srcOrd="1" destOrd="0" presId="urn:microsoft.com/office/officeart/2018/2/layout/IconVerticalSolidList"/>
    <dgm:cxn modelId="{E638D781-E086-46D6-BE75-8B9ED5F98700}" type="presParOf" srcId="{51D28CA5-105D-4A67-94A1-8B0299AE0BC2}" destId="{65A8403D-BDA4-442A-8FBE-BB2953DE3CDD}" srcOrd="2" destOrd="0" presId="urn:microsoft.com/office/officeart/2018/2/layout/IconVerticalSolidList"/>
    <dgm:cxn modelId="{F7341ABD-B476-4236-8EAC-7CA90DF1A332}" type="presParOf" srcId="{51D28CA5-105D-4A67-94A1-8B0299AE0BC2}" destId="{8ACCE0F8-AD15-4AB7-9B0B-3ABA13597A9E}"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C5EC6534-CF7C-4345-8ABC-D3C9BE7E240D}" type="doc">
      <dgm:prSet loTypeId="urn:microsoft.com/office/officeart/2005/8/layout/radial2" loCatId="" qsTypeId="urn:microsoft.com/office/officeart/2005/8/quickstyle/simple5" qsCatId="simple" csTypeId="urn:microsoft.com/office/officeart/2005/8/colors/accent1_2" csCatId="accent1" phldr="1"/>
      <dgm:spPr/>
      <dgm:t>
        <a:bodyPr/>
        <a:lstStyle/>
        <a:p>
          <a:endParaRPr lang="en-US"/>
        </a:p>
      </dgm:t>
    </dgm:pt>
    <dgm:pt modelId="{142DE445-F152-D748-9790-46022D4F251B}">
      <dgm:prSet phldrT="[Text]" custT="1"/>
      <dgm:spPr>
        <a:ln>
          <a:solidFill>
            <a:schemeClr val="tx1"/>
          </a:solidFill>
        </a:ln>
      </dgm:spPr>
      <dgm:t>
        <a:bodyPr/>
        <a:lstStyle/>
        <a:p>
          <a:r>
            <a:rPr lang="en-US" sz="2400">
              <a:latin typeface="Segoe UI" panose="020B0502040204020203" pitchFamily="34" charset="0"/>
              <a:cs typeface="Segoe UI" panose="020B0502040204020203" pitchFamily="34" charset="0"/>
            </a:rPr>
            <a:t>Strengths</a:t>
          </a:r>
        </a:p>
      </dgm:t>
    </dgm:pt>
    <dgm:pt modelId="{DFB36BC7-2978-8746-8C0D-2083023D13B5}" type="parTrans" cxnId="{8DBEEAAF-83F1-4B4D-8194-5BE3DDEAFAD3}">
      <dgm:prSet/>
      <dgm:spPr>
        <a:ln w="76200"/>
      </dgm:spPr>
      <dgm:t>
        <a:bodyPr/>
        <a:lstStyle/>
        <a:p>
          <a:endParaRPr lang="en-US"/>
        </a:p>
      </dgm:t>
    </dgm:pt>
    <dgm:pt modelId="{D83B1684-0329-5E44-BC72-DA7FED398325}" type="sibTrans" cxnId="{8DBEEAAF-83F1-4B4D-8194-5BE3DDEAFAD3}">
      <dgm:prSet/>
      <dgm:spPr/>
      <dgm:t>
        <a:bodyPr/>
        <a:lstStyle/>
        <a:p>
          <a:endParaRPr lang="en-US"/>
        </a:p>
      </dgm:t>
    </dgm:pt>
    <dgm:pt modelId="{C15E94BB-53D1-4844-A1DB-F1520EFD3B35}">
      <dgm:prSet phldrT="[Text]" custT="1"/>
      <dgm:spPr>
        <a:ln>
          <a:solidFill>
            <a:schemeClr val="tx1"/>
          </a:solidFill>
        </a:ln>
      </dgm:spPr>
      <dgm:t>
        <a:bodyPr/>
        <a:lstStyle/>
        <a:p>
          <a:r>
            <a:rPr lang="en-US" sz="2400">
              <a:latin typeface="Segoe UI" panose="020B0502040204020203" pitchFamily="34" charset="0"/>
              <a:cs typeface="Segoe UI" panose="020B0502040204020203" pitchFamily="34" charset="0"/>
            </a:rPr>
            <a:t>Areas for Improvement</a:t>
          </a:r>
        </a:p>
      </dgm:t>
    </dgm:pt>
    <dgm:pt modelId="{99BCC616-89A0-9248-8D42-0ADB12163948}" type="parTrans" cxnId="{2FCA6943-7705-5C4C-8102-C5C48415439D}">
      <dgm:prSet/>
      <dgm:spPr>
        <a:ln w="76200">
          <a:solidFill>
            <a:schemeClr val="tx1"/>
          </a:solidFill>
        </a:ln>
      </dgm:spPr>
      <dgm:t>
        <a:bodyPr/>
        <a:lstStyle/>
        <a:p>
          <a:endParaRPr lang="en-US"/>
        </a:p>
      </dgm:t>
    </dgm:pt>
    <dgm:pt modelId="{5FEF089F-A12C-294B-A2A7-976637A46B12}" type="sibTrans" cxnId="{2FCA6943-7705-5C4C-8102-C5C48415439D}">
      <dgm:prSet/>
      <dgm:spPr/>
      <dgm:t>
        <a:bodyPr/>
        <a:lstStyle/>
        <a:p>
          <a:endParaRPr lang="en-US"/>
        </a:p>
      </dgm:t>
    </dgm:pt>
    <dgm:pt modelId="{A16A224C-EA44-F84C-A6FD-FF05ED5F5230}" type="pres">
      <dgm:prSet presAssocID="{C5EC6534-CF7C-4345-8ABC-D3C9BE7E240D}" presName="composite" presStyleCnt="0">
        <dgm:presLayoutVars>
          <dgm:chMax val="5"/>
          <dgm:dir/>
          <dgm:animLvl val="ctr"/>
          <dgm:resizeHandles val="exact"/>
        </dgm:presLayoutVars>
      </dgm:prSet>
      <dgm:spPr/>
    </dgm:pt>
    <dgm:pt modelId="{F3FDCBCD-61EF-6F41-836D-00B9922A58DD}" type="pres">
      <dgm:prSet presAssocID="{C5EC6534-CF7C-4345-8ABC-D3C9BE7E240D}" presName="cycle" presStyleCnt="0"/>
      <dgm:spPr/>
    </dgm:pt>
    <dgm:pt modelId="{E862CC70-2D11-D949-9428-BA475A186A51}" type="pres">
      <dgm:prSet presAssocID="{C5EC6534-CF7C-4345-8ABC-D3C9BE7E240D}" presName="centerShape" presStyleCnt="0"/>
      <dgm:spPr/>
    </dgm:pt>
    <dgm:pt modelId="{5304E2E3-7CE1-DE4C-8C53-DC370D6B3256}" type="pres">
      <dgm:prSet presAssocID="{C5EC6534-CF7C-4345-8ABC-D3C9BE7E240D}" presName="connSite" presStyleLbl="node1" presStyleIdx="0" presStyleCnt="3"/>
      <dgm:spPr/>
    </dgm:pt>
    <dgm:pt modelId="{B084E0DD-1B12-9541-81D1-59EBDF33D322}" type="pres">
      <dgm:prSet presAssocID="{C5EC6534-CF7C-4345-8ABC-D3C9BE7E240D}" presName="visible" presStyleLbl="node1" presStyleIdx="0" presStyleCnt="3" custScaleX="148036" custScaleY="144797" custLinFactNeighborX="-39080" custLinFactNeighborY="2606"/>
      <dgm:spPr>
        <a:blipFill>
          <a:blip xmlns:r="http://schemas.openxmlformats.org/officeDocument/2006/relationships" r:embed="rId1"/>
          <a:srcRect/>
          <a:stretch>
            <a:fillRect/>
          </a:stretch>
        </a:blipFill>
        <a:effectLst>
          <a:outerShdw blurRad="50800" dist="38100" dir="5400000" algn="t" rotWithShape="0">
            <a:prstClr val="black">
              <a:alpha val="40000"/>
            </a:prstClr>
          </a:outerShdw>
        </a:effectLst>
      </dgm:spPr>
    </dgm:pt>
    <dgm:pt modelId="{E5647408-2D28-8E44-9BEC-5DBB75FA1C93}" type="pres">
      <dgm:prSet presAssocID="{DFB36BC7-2978-8746-8C0D-2083023D13B5}" presName="Name25" presStyleLbl="parChTrans1D1" presStyleIdx="0" presStyleCnt="2"/>
      <dgm:spPr/>
    </dgm:pt>
    <dgm:pt modelId="{29B2A8F3-B90E-8849-849D-A9E1B442D1CD}" type="pres">
      <dgm:prSet presAssocID="{142DE445-F152-D748-9790-46022D4F251B}" presName="node" presStyleCnt="0"/>
      <dgm:spPr/>
    </dgm:pt>
    <dgm:pt modelId="{4A6A578A-28DF-9642-9703-7AB249017E8D}" type="pres">
      <dgm:prSet presAssocID="{142DE445-F152-D748-9790-46022D4F251B}" presName="parentNode" presStyleLbl="node1" presStyleIdx="1" presStyleCnt="3" custScaleX="160082" custScaleY="160082" custLinFactNeighborX="90903" custLinFactNeighborY="-15303">
        <dgm:presLayoutVars>
          <dgm:chMax val="1"/>
          <dgm:bulletEnabled val="1"/>
        </dgm:presLayoutVars>
      </dgm:prSet>
      <dgm:spPr/>
    </dgm:pt>
    <dgm:pt modelId="{64BCEBED-AFDE-3347-8430-09CF10E97B84}" type="pres">
      <dgm:prSet presAssocID="{142DE445-F152-D748-9790-46022D4F251B}" presName="childNode" presStyleLbl="revTx" presStyleIdx="0" presStyleCnt="0">
        <dgm:presLayoutVars>
          <dgm:bulletEnabled val="1"/>
        </dgm:presLayoutVars>
      </dgm:prSet>
      <dgm:spPr/>
    </dgm:pt>
    <dgm:pt modelId="{C67F587E-CAB4-0843-BE8B-2B0928E818E2}" type="pres">
      <dgm:prSet presAssocID="{99BCC616-89A0-9248-8D42-0ADB12163948}" presName="Name25" presStyleLbl="parChTrans1D1" presStyleIdx="1" presStyleCnt="2"/>
      <dgm:spPr/>
    </dgm:pt>
    <dgm:pt modelId="{D6CFC35F-6DB7-DA49-AD62-8B0F2A497B32}" type="pres">
      <dgm:prSet presAssocID="{C15E94BB-53D1-4844-A1DB-F1520EFD3B35}" presName="node" presStyleCnt="0"/>
      <dgm:spPr/>
    </dgm:pt>
    <dgm:pt modelId="{64CED81D-33C5-F74F-BC5F-F896EE8ADAEF}" type="pres">
      <dgm:prSet presAssocID="{C15E94BB-53D1-4844-A1DB-F1520EFD3B35}" presName="parentNode" presStyleLbl="node1" presStyleIdx="2" presStyleCnt="3" custScaleX="160082" custScaleY="160082" custLinFactNeighborX="89383" custLinFactNeighborY="8237">
        <dgm:presLayoutVars>
          <dgm:chMax val="1"/>
          <dgm:bulletEnabled val="1"/>
        </dgm:presLayoutVars>
      </dgm:prSet>
      <dgm:spPr/>
    </dgm:pt>
    <dgm:pt modelId="{8D1EDD8C-8E0F-D648-B57D-7EECC73673F1}" type="pres">
      <dgm:prSet presAssocID="{C15E94BB-53D1-4844-A1DB-F1520EFD3B35}" presName="childNode" presStyleLbl="revTx" presStyleIdx="0" presStyleCnt="0">
        <dgm:presLayoutVars>
          <dgm:bulletEnabled val="1"/>
        </dgm:presLayoutVars>
      </dgm:prSet>
      <dgm:spPr/>
    </dgm:pt>
  </dgm:ptLst>
  <dgm:cxnLst>
    <dgm:cxn modelId="{2FCA6943-7705-5C4C-8102-C5C48415439D}" srcId="{C5EC6534-CF7C-4345-8ABC-D3C9BE7E240D}" destId="{C15E94BB-53D1-4844-A1DB-F1520EFD3B35}" srcOrd="1" destOrd="0" parTransId="{99BCC616-89A0-9248-8D42-0ADB12163948}" sibTransId="{5FEF089F-A12C-294B-A2A7-976637A46B12}"/>
    <dgm:cxn modelId="{F0B56569-1F76-2140-BF28-CF9DE5212A5E}" type="presOf" srcId="{C15E94BB-53D1-4844-A1DB-F1520EFD3B35}" destId="{64CED81D-33C5-F74F-BC5F-F896EE8ADAEF}" srcOrd="0" destOrd="0" presId="urn:microsoft.com/office/officeart/2005/8/layout/radial2"/>
    <dgm:cxn modelId="{B7E1A777-4C67-194E-A079-0A205BF2A958}" type="presOf" srcId="{99BCC616-89A0-9248-8D42-0ADB12163948}" destId="{C67F587E-CAB4-0843-BE8B-2B0928E818E2}" srcOrd="0" destOrd="0" presId="urn:microsoft.com/office/officeart/2005/8/layout/radial2"/>
    <dgm:cxn modelId="{6A1D3CAD-67F8-984B-B0FE-E5C73E58BEFA}" type="presOf" srcId="{DFB36BC7-2978-8746-8C0D-2083023D13B5}" destId="{E5647408-2D28-8E44-9BEC-5DBB75FA1C93}" srcOrd="0" destOrd="0" presId="urn:microsoft.com/office/officeart/2005/8/layout/radial2"/>
    <dgm:cxn modelId="{8DBEEAAF-83F1-4B4D-8194-5BE3DDEAFAD3}" srcId="{C5EC6534-CF7C-4345-8ABC-D3C9BE7E240D}" destId="{142DE445-F152-D748-9790-46022D4F251B}" srcOrd="0" destOrd="0" parTransId="{DFB36BC7-2978-8746-8C0D-2083023D13B5}" sibTransId="{D83B1684-0329-5E44-BC72-DA7FED398325}"/>
    <dgm:cxn modelId="{A3A6C7C2-DB0E-8841-A5D1-5E0CD361BEE8}" type="presOf" srcId="{C5EC6534-CF7C-4345-8ABC-D3C9BE7E240D}" destId="{A16A224C-EA44-F84C-A6FD-FF05ED5F5230}" srcOrd="0" destOrd="0" presId="urn:microsoft.com/office/officeart/2005/8/layout/radial2"/>
    <dgm:cxn modelId="{2DC3D1F7-D6C5-3F40-9A05-9A013F793056}" type="presOf" srcId="{142DE445-F152-D748-9790-46022D4F251B}" destId="{4A6A578A-28DF-9642-9703-7AB249017E8D}" srcOrd="0" destOrd="0" presId="urn:microsoft.com/office/officeart/2005/8/layout/radial2"/>
    <dgm:cxn modelId="{4BA638DE-C7E6-5743-8BD4-E4AA262269CF}" type="presParOf" srcId="{A16A224C-EA44-F84C-A6FD-FF05ED5F5230}" destId="{F3FDCBCD-61EF-6F41-836D-00B9922A58DD}" srcOrd="0" destOrd="0" presId="urn:microsoft.com/office/officeart/2005/8/layout/radial2"/>
    <dgm:cxn modelId="{D1C47745-DDBB-BF41-AA77-855A8C93E75D}" type="presParOf" srcId="{F3FDCBCD-61EF-6F41-836D-00B9922A58DD}" destId="{E862CC70-2D11-D949-9428-BA475A186A51}" srcOrd="0" destOrd="0" presId="urn:microsoft.com/office/officeart/2005/8/layout/radial2"/>
    <dgm:cxn modelId="{0434EF2D-0256-414C-A0EE-48A6E7C11AD1}" type="presParOf" srcId="{E862CC70-2D11-D949-9428-BA475A186A51}" destId="{5304E2E3-7CE1-DE4C-8C53-DC370D6B3256}" srcOrd="0" destOrd="0" presId="urn:microsoft.com/office/officeart/2005/8/layout/radial2"/>
    <dgm:cxn modelId="{F2499AE9-170D-F54B-8212-312764974704}" type="presParOf" srcId="{E862CC70-2D11-D949-9428-BA475A186A51}" destId="{B084E0DD-1B12-9541-81D1-59EBDF33D322}" srcOrd="1" destOrd="0" presId="urn:microsoft.com/office/officeart/2005/8/layout/radial2"/>
    <dgm:cxn modelId="{1AAD6D09-589E-E94A-88D9-BB0D3067C20C}" type="presParOf" srcId="{F3FDCBCD-61EF-6F41-836D-00B9922A58DD}" destId="{E5647408-2D28-8E44-9BEC-5DBB75FA1C93}" srcOrd="1" destOrd="0" presId="urn:microsoft.com/office/officeart/2005/8/layout/radial2"/>
    <dgm:cxn modelId="{57399371-1347-6D46-A03D-AFEC2CACB21F}" type="presParOf" srcId="{F3FDCBCD-61EF-6F41-836D-00B9922A58DD}" destId="{29B2A8F3-B90E-8849-849D-A9E1B442D1CD}" srcOrd="2" destOrd="0" presId="urn:microsoft.com/office/officeart/2005/8/layout/radial2"/>
    <dgm:cxn modelId="{44575854-C938-3840-B32C-903DC6D73019}" type="presParOf" srcId="{29B2A8F3-B90E-8849-849D-A9E1B442D1CD}" destId="{4A6A578A-28DF-9642-9703-7AB249017E8D}" srcOrd="0" destOrd="0" presId="urn:microsoft.com/office/officeart/2005/8/layout/radial2"/>
    <dgm:cxn modelId="{D69AD530-43F1-6E47-9094-557264FA3E0C}" type="presParOf" srcId="{29B2A8F3-B90E-8849-849D-A9E1B442D1CD}" destId="{64BCEBED-AFDE-3347-8430-09CF10E97B84}" srcOrd="1" destOrd="0" presId="urn:microsoft.com/office/officeart/2005/8/layout/radial2"/>
    <dgm:cxn modelId="{B33B0E43-FF06-6B4F-9CD3-46087A2ACA4D}" type="presParOf" srcId="{F3FDCBCD-61EF-6F41-836D-00B9922A58DD}" destId="{C67F587E-CAB4-0843-BE8B-2B0928E818E2}" srcOrd="3" destOrd="0" presId="urn:microsoft.com/office/officeart/2005/8/layout/radial2"/>
    <dgm:cxn modelId="{17858C1B-CBC9-DC48-A333-AC1842FDFE40}" type="presParOf" srcId="{F3FDCBCD-61EF-6F41-836D-00B9922A58DD}" destId="{D6CFC35F-6DB7-DA49-AD62-8B0F2A497B32}" srcOrd="4" destOrd="0" presId="urn:microsoft.com/office/officeart/2005/8/layout/radial2"/>
    <dgm:cxn modelId="{1486A87E-7658-FB4A-B850-52F72BCF360C}" type="presParOf" srcId="{D6CFC35F-6DB7-DA49-AD62-8B0F2A497B32}" destId="{64CED81D-33C5-F74F-BC5F-F896EE8ADAEF}" srcOrd="0" destOrd="0" presId="urn:microsoft.com/office/officeart/2005/8/layout/radial2"/>
    <dgm:cxn modelId="{D6704CC8-A7C0-7443-A3FF-E18BC6B5EF46}" type="presParOf" srcId="{D6CFC35F-6DB7-DA49-AD62-8B0F2A497B32}" destId="{8D1EDD8C-8E0F-D648-B57D-7EECC73673F1}" srcOrd="1" destOrd="0" presId="urn:microsoft.com/office/officeart/2005/8/layout/radial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556C2BD-75AB-B041-9120-FD923DDBBB05}" type="doc">
      <dgm:prSet loTypeId="urn:microsoft.com/office/officeart/2008/layout/PictureStrips" loCatId="list" qsTypeId="urn:microsoft.com/office/officeart/2005/8/quickstyle/simple5" qsCatId="simple" csTypeId="urn:microsoft.com/office/officeart/2005/8/colors/accent1_2" csCatId="accent1" phldr="1"/>
      <dgm:spPr/>
      <dgm:t>
        <a:bodyPr/>
        <a:lstStyle/>
        <a:p>
          <a:endParaRPr lang="en-US"/>
        </a:p>
      </dgm:t>
    </dgm:pt>
    <dgm:pt modelId="{332C42DB-C171-4541-95D7-A524D5A0476C}">
      <dgm:prSet/>
      <dgm:spPr>
        <a:effectLst>
          <a:outerShdw blurRad="50800" dist="38100" dir="5400000" algn="t" rotWithShape="0">
            <a:prstClr val="black">
              <a:alpha val="40000"/>
            </a:prstClr>
          </a:outerShdw>
        </a:effectLst>
      </dgm:spPr>
      <dgm:t>
        <a:bodyPr/>
        <a:lstStyle/>
        <a:p>
          <a:r>
            <a:rPr lang="en-US" b="0" i="0"/>
            <a:t>Share information across jurisdictions</a:t>
          </a:r>
          <a:endParaRPr lang="en-US"/>
        </a:p>
      </dgm:t>
    </dgm:pt>
    <dgm:pt modelId="{6E1BEFE2-7580-6049-A990-1862887AE412}" type="parTrans" cxnId="{94DCAC66-562D-954A-A5CE-26C66FBE9808}">
      <dgm:prSet/>
      <dgm:spPr/>
      <dgm:t>
        <a:bodyPr/>
        <a:lstStyle/>
        <a:p>
          <a:endParaRPr lang="en-US"/>
        </a:p>
      </dgm:t>
    </dgm:pt>
    <dgm:pt modelId="{04F5BFA0-B789-D341-BD4E-85850CA9BFE4}" type="sibTrans" cxnId="{94DCAC66-562D-954A-A5CE-26C66FBE9808}">
      <dgm:prSet/>
      <dgm:spPr/>
      <dgm:t>
        <a:bodyPr/>
        <a:lstStyle/>
        <a:p>
          <a:endParaRPr lang="en-US"/>
        </a:p>
      </dgm:t>
    </dgm:pt>
    <dgm:pt modelId="{25534F41-C8BF-0E44-9979-18DBF84D4BC3}">
      <dgm:prSet/>
      <dgm:spPr>
        <a:effectLst>
          <a:outerShdw blurRad="50800" dist="38100" dir="5400000" algn="t" rotWithShape="0">
            <a:prstClr val="black">
              <a:alpha val="40000"/>
            </a:prstClr>
          </a:outerShdw>
        </a:effectLst>
      </dgm:spPr>
      <dgm:t>
        <a:bodyPr/>
        <a:lstStyle/>
        <a:p>
          <a:r>
            <a:rPr lang="en-US" b="0" i="0">
              <a:effectLst/>
            </a:rPr>
            <a:t>Maintain a common operating picture</a:t>
          </a:r>
          <a:endParaRPr lang="en-US">
            <a:effectLst/>
          </a:endParaRPr>
        </a:p>
      </dgm:t>
    </dgm:pt>
    <dgm:pt modelId="{7D2AD544-5626-0442-9F96-F2513AE926DA}" type="parTrans" cxnId="{D0EE38C8-1D8A-4948-A6EB-46B8FAE85E25}">
      <dgm:prSet/>
      <dgm:spPr/>
      <dgm:t>
        <a:bodyPr/>
        <a:lstStyle/>
        <a:p>
          <a:endParaRPr lang="en-US"/>
        </a:p>
      </dgm:t>
    </dgm:pt>
    <dgm:pt modelId="{F8457561-7FB6-4046-BD3F-7231F273002C}" type="sibTrans" cxnId="{D0EE38C8-1D8A-4948-A6EB-46B8FAE85E25}">
      <dgm:prSet/>
      <dgm:spPr/>
      <dgm:t>
        <a:bodyPr/>
        <a:lstStyle/>
        <a:p>
          <a:endParaRPr lang="en-US"/>
        </a:p>
      </dgm:t>
    </dgm:pt>
    <dgm:pt modelId="{AFB1500B-96E5-3643-81E7-A0868842EAFD}">
      <dgm:prSet/>
      <dgm:spPr>
        <a:effectLst>
          <a:outerShdw blurRad="50800" dist="38100" dir="5400000" algn="t" rotWithShape="0">
            <a:prstClr val="black">
              <a:alpha val="40000"/>
            </a:prstClr>
          </a:outerShdw>
        </a:effectLst>
      </dgm:spPr>
      <dgm:t>
        <a:bodyPr/>
        <a:lstStyle/>
        <a:p>
          <a:r>
            <a:rPr lang="en-US" b="0" i="0"/>
            <a:t>Make coordinated operational decisions</a:t>
          </a:r>
          <a:endParaRPr lang="en-US"/>
        </a:p>
      </dgm:t>
    </dgm:pt>
    <dgm:pt modelId="{6FE24E52-5442-6247-9C45-CF8E41796385}" type="parTrans" cxnId="{594C1211-8803-D74F-B00F-3BC6B0BC8B8C}">
      <dgm:prSet/>
      <dgm:spPr/>
      <dgm:t>
        <a:bodyPr/>
        <a:lstStyle/>
        <a:p>
          <a:endParaRPr lang="en-US"/>
        </a:p>
      </dgm:t>
    </dgm:pt>
    <dgm:pt modelId="{73815A66-CF39-784C-91CE-0730A1B2BFD2}" type="sibTrans" cxnId="{594C1211-8803-D74F-B00F-3BC6B0BC8B8C}">
      <dgm:prSet/>
      <dgm:spPr/>
      <dgm:t>
        <a:bodyPr/>
        <a:lstStyle/>
        <a:p>
          <a:endParaRPr lang="en-US"/>
        </a:p>
      </dgm:t>
    </dgm:pt>
    <dgm:pt modelId="{BBCCEE97-1FAC-C342-A9CD-480F5B7DFC4E}">
      <dgm:prSet/>
      <dgm:spPr>
        <a:effectLst>
          <a:outerShdw blurRad="50800" dist="38100" dir="5400000" algn="t" rotWithShape="0">
            <a:prstClr val="black">
              <a:alpha val="40000"/>
            </a:prstClr>
          </a:outerShdw>
        </a:effectLst>
      </dgm:spPr>
      <dgm:t>
        <a:bodyPr/>
        <a:lstStyle/>
        <a:p>
          <a:r>
            <a:rPr lang="en-US" b="0" i="0"/>
            <a:t>Respond to cascading cyber impacts</a:t>
          </a:r>
          <a:endParaRPr lang="en-US"/>
        </a:p>
      </dgm:t>
    </dgm:pt>
    <dgm:pt modelId="{2BE99080-1257-8942-8005-20A84906B76C}" type="parTrans" cxnId="{1264FE4B-D79C-3E49-9BD0-6DE4C913C437}">
      <dgm:prSet/>
      <dgm:spPr/>
      <dgm:t>
        <a:bodyPr/>
        <a:lstStyle/>
        <a:p>
          <a:endParaRPr lang="en-US"/>
        </a:p>
      </dgm:t>
    </dgm:pt>
    <dgm:pt modelId="{531358D9-A416-1943-8548-C3BBE7945655}" type="sibTrans" cxnId="{1264FE4B-D79C-3E49-9BD0-6DE4C913C437}">
      <dgm:prSet/>
      <dgm:spPr/>
      <dgm:t>
        <a:bodyPr/>
        <a:lstStyle/>
        <a:p>
          <a:endParaRPr lang="en-US"/>
        </a:p>
      </dgm:t>
    </dgm:pt>
    <dgm:pt modelId="{82C1A04A-EE01-F040-B9AE-AF4742B7D3F6}" type="pres">
      <dgm:prSet presAssocID="{8556C2BD-75AB-B041-9120-FD923DDBBB05}" presName="Name0" presStyleCnt="0">
        <dgm:presLayoutVars>
          <dgm:dir/>
          <dgm:resizeHandles val="exact"/>
        </dgm:presLayoutVars>
      </dgm:prSet>
      <dgm:spPr/>
    </dgm:pt>
    <dgm:pt modelId="{662844C1-6970-0745-9344-89B4FF772BCC}" type="pres">
      <dgm:prSet presAssocID="{332C42DB-C171-4541-95D7-A524D5A0476C}" presName="composite" presStyleCnt="0"/>
      <dgm:spPr/>
    </dgm:pt>
    <dgm:pt modelId="{B511B224-28A8-F54B-9D64-AF9FA70ACE6A}" type="pres">
      <dgm:prSet presAssocID="{332C42DB-C171-4541-95D7-A524D5A0476C}" presName="rect1" presStyleLbl="trAlignAcc1" presStyleIdx="0" presStyleCnt="4">
        <dgm:presLayoutVars>
          <dgm:bulletEnabled val="1"/>
        </dgm:presLayoutVars>
      </dgm:prSet>
      <dgm:spPr/>
    </dgm:pt>
    <dgm:pt modelId="{0B8A3721-9E45-9D4D-8959-EC77DFD03A8C}" type="pres">
      <dgm:prSet presAssocID="{332C42DB-C171-4541-95D7-A524D5A0476C}" presName="rect2" presStyleLbl="fgImgPlace1" presStyleIdx="0" presStyleCnt="4"/>
      <dgm:spPr>
        <a:blipFill>
          <a:blip xmlns:r="http://schemas.openxmlformats.org/officeDocument/2006/relationships" r:embed="rId1"/>
          <a:srcRect/>
          <a:stretch>
            <a:fillRect l="-63000" r="-63000"/>
          </a:stretch>
        </a:blipFill>
      </dgm:spPr>
      <dgm:extLst>
        <a:ext uri="{E40237B7-FDA0-4F09-8148-C483321AD2D9}">
          <dgm14:cNvPr xmlns:dgm14="http://schemas.microsoft.com/office/drawing/2010/diagram" id="0" name="" descr="Cloud storage graphic"/>
        </a:ext>
      </dgm:extLst>
    </dgm:pt>
    <dgm:pt modelId="{9A9AA475-8E29-3148-871A-8281BE27A701}" type="pres">
      <dgm:prSet presAssocID="{04F5BFA0-B789-D341-BD4E-85850CA9BFE4}" presName="sibTrans" presStyleCnt="0"/>
      <dgm:spPr/>
    </dgm:pt>
    <dgm:pt modelId="{C8B367E6-E58D-B344-96C7-37CA7EC4C805}" type="pres">
      <dgm:prSet presAssocID="{25534F41-C8BF-0E44-9979-18DBF84D4BC3}" presName="composite" presStyleCnt="0"/>
      <dgm:spPr/>
    </dgm:pt>
    <dgm:pt modelId="{F8536049-D743-9443-A294-C2DDC8934963}" type="pres">
      <dgm:prSet presAssocID="{25534F41-C8BF-0E44-9979-18DBF84D4BC3}" presName="rect1" presStyleLbl="trAlignAcc1" presStyleIdx="1" presStyleCnt="4">
        <dgm:presLayoutVars>
          <dgm:bulletEnabled val="1"/>
        </dgm:presLayoutVars>
      </dgm:prSet>
      <dgm:spPr/>
    </dgm:pt>
    <dgm:pt modelId="{9C521EC8-5C17-6745-A3FA-D6CDE4B8147A}" type="pres">
      <dgm:prSet presAssocID="{25534F41-C8BF-0E44-9979-18DBF84D4BC3}" presName="rect2" presStyleLbl="fgImgPlace1" presStyleIdx="1" presStyleCnt="4"/>
      <dgm:spPr>
        <a:blipFill>
          <a:blip xmlns:r="http://schemas.openxmlformats.org/officeDocument/2006/relationships" r:embed="rId2"/>
          <a:srcRect/>
          <a:stretch>
            <a:fillRect l="-31000" r="-31000"/>
          </a:stretch>
        </a:blipFill>
      </dgm:spPr>
      <dgm:extLst>
        <a:ext uri="{E40237B7-FDA0-4F09-8148-C483321AD2D9}">
          <dgm14:cNvPr xmlns:dgm14="http://schemas.microsoft.com/office/drawing/2010/diagram" id="0" name="" descr="People connection web"/>
        </a:ext>
      </dgm:extLst>
    </dgm:pt>
    <dgm:pt modelId="{B26796E5-12E3-0C4F-A1FD-248D14790143}" type="pres">
      <dgm:prSet presAssocID="{F8457561-7FB6-4046-BD3F-7231F273002C}" presName="sibTrans" presStyleCnt="0"/>
      <dgm:spPr/>
    </dgm:pt>
    <dgm:pt modelId="{A8ECE7B0-F658-FF46-A01F-DA983AAC83A3}" type="pres">
      <dgm:prSet presAssocID="{AFB1500B-96E5-3643-81E7-A0868842EAFD}" presName="composite" presStyleCnt="0"/>
      <dgm:spPr/>
    </dgm:pt>
    <dgm:pt modelId="{B629B332-9CC1-FA47-8E06-F677E8E69A74}" type="pres">
      <dgm:prSet presAssocID="{AFB1500B-96E5-3643-81E7-A0868842EAFD}" presName="rect1" presStyleLbl="trAlignAcc1" presStyleIdx="2" presStyleCnt="4">
        <dgm:presLayoutVars>
          <dgm:bulletEnabled val="1"/>
        </dgm:presLayoutVars>
      </dgm:prSet>
      <dgm:spPr/>
    </dgm:pt>
    <dgm:pt modelId="{9E48BCE8-F648-8D49-A4BE-649F43846E11}" type="pres">
      <dgm:prSet presAssocID="{AFB1500B-96E5-3643-81E7-A0868842EAFD}" presName="rect2" presStyleLbl="fgImgPlace1" presStyleIdx="2" presStyleCnt="4"/>
      <dgm:spPr>
        <a:blipFill>
          <a:blip xmlns:r="http://schemas.openxmlformats.org/officeDocument/2006/relationships" r:embed="rId3"/>
          <a:srcRect/>
          <a:stretch>
            <a:fillRect l="-77000" r="-77000"/>
          </a:stretch>
        </a:blipFill>
      </dgm:spPr>
      <dgm:extLst>
        <a:ext uri="{E40237B7-FDA0-4F09-8148-C483321AD2D9}">
          <dgm14:cNvPr xmlns:dgm14="http://schemas.microsoft.com/office/drawing/2010/diagram" id="0" name="" descr="First move of a chess game"/>
        </a:ext>
      </dgm:extLst>
    </dgm:pt>
    <dgm:pt modelId="{E970C6E3-DF1A-4240-B29D-3803A02D1B95}" type="pres">
      <dgm:prSet presAssocID="{73815A66-CF39-784C-91CE-0730A1B2BFD2}" presName="sibTrans" presStyleCnt="0"/>
      <dgm:spPr/>
    </dgm:pt>
    <dgm:pt modelId="{579B98E0-32A2-934E-B9FC-E550753AE785}" type="pres">
      <dgm:prSet presAssocID="{BBCCEE97-1FAC-C342-A9CD-480F5B7DFC4E}" presName="composite" presStyleCnt="0"/>
      <dgm:spPr/>
    </dgm:pt>
    <dgm:pt modelId="{FB0133F1-4277-AD4B-AAEF-EB8D163663A5}" type="pres">
      <dgm:prSet presAssocID="{BBCCEE97-1FAC-C342-A9CD-480F5B7DFC4E}" presName="rect1" presStyleLbl="trAlignAcc1" presStyleIdx="3" presStyleCnt="4">
        <dgm:presLayoutVars>
          <dgm:bulletEnabled val="1"/>
        </dgm:presLayoutVars>
      </dgm:prSet>
      <dgm:spPr/>
    </dgm:pt>
    <dgm:pt modelId="{C7B20587-631A-A44D-927A-4240018E306E}" type="pres">
      <dgm:prSet presAssocID="{BBCCEE97-1FAC-C342-A9CD-480F5B7DFC4E}" presName="rect2" presStyleLbl="fgImgPlace1" presStyleIdx="3" presStyleCnt="4"/>
      <dgm:spPr>
        <a:blipFill>
          <a:blip xmlns:r="http://schemas.openxmlformats.org/officeDocument/2006/relationships" r:embed="rId4"/>
          <a:srcRect/>
          <a:stretch>
            <a:fillRect l="-83000" r="-83000"/>
          </a:stretch>
        </a:blipFill>
      </dgm:spPr>
      <dgm:extLst>
        <a:ext uri="{E40237B7-FDA0-4F09-8148-C483321AD2D9}">
          <dgm14:cNvPr xmlns:dgm14="http://schemas.microsoft.com/office/drawing/2010/diagram" id="0" name="" descr="Device and padlock"/>
        </a:ext>
      </dgm:extLst>
    </dgm:pt>
  </dgm:ptLst>
  <dgm:cxnLst>
    <dgm:cxn modelId="{594C1211-8803-D74F-B00F-3BC6B0BC8B8C}" srcId="{8556C2BD-75AB-B041-9120-FD923DDBBB05}" destId="{AFB1500B-96E5-3643-81E7-A0868842EAFD}" srcOrd="2" destOrd="0" parTransId="{6FE24E52-5442-6247-9C45-CF8E41796385}" sibTransId="{73815A66-CF39-784C-91CE-0730A1B2BFD2}"/>
    <dgm:cxn modelId="{DB170622-95C6-8A4C-85B4-B0A980886DBA}" type="presOf" srcId="{332C42DB-C171-4541-95D7-A524D5A0476C}" destId="{B511B224-28A8-F54B-9D64-AF9FA70ACE6A}" srcOrd="0" destOrd="0" presId="urn:microsoft.com/office/officeart/2008/layout/PictureStrips"/>
    <dgm:cxn modelId="{26EB9D2D-8F76-D846-8541-0A29903F87A9}" type="presOf" srcId="{AFB1500B-96E5-3643-81E7-A0868842EAFD}" destId="{B629B332-9CC1-FA47-8E06-F677E8E69A74}" srcOrd="0" destOrd="0" presId="urn:microsoft.com/office/officeart/2008/layout/PictureStrips"/>
    <dgm:cxn modelId="{94DCAC66-562D-954A-A5CE-26C66FBE9808}" srcId="{8556C2BD-75AB-B041-9120-FD923DDBBB05}" destId="{332C42DB-C171-4541-95D7-A524D5A0476C}" srcOrd="0" destOrd="0" parTransId="{6E1BEFE2-7580-6049-A990-1862887AE412}" sibTransId="{04F5BFA0-B789-D341-BD4E-85850CA9BFE4}"/>
    <dgm:cxn modelId="{1264FE4B-D79C-3E49-9BD0-6DE4C913C437}" srcId="{8556C2BD-75AB-B041-9120-FD923DDBBB05}" destId="{BBCCEE97-1FAC-C342-A9CD-480F5B7DFC4E}" srcOrd="3" destOrd="0" parTransId="{2BE99080-1257-8942-8005-20A84906B76C}" sibTransId="{531358D9-A416-1943-8548-C3BBE7945655}"/>
    <dgm:cxn modelId="{F3138C54-C9F6-5A47-BEDD-795C669D60CF}" type="presOf" srcId="{BBCCEE97-1FAC-C342-A9CD-480F5B7DFC4E}" destId="{FB0133F1-4277-AD4B-AAEF-EB8D163663A5}" srcOrd="0" destOrd="0" presId="urn:microsoft.com/office/officeart/2008/layout/PictureStrips"/>
    <dgm:cxn modelId="{8FA04F90-2DFC-6742-887B-4AD2CB4DC379}" type="presOf" srcId="{8556C2BD-75AB-B041-9120-FD923DDBBB05}" destId="{82C1A04A-EE01-F040-B9AE-AF4742B7D3F6}" srcOrd="0" destOrd="0" presId="urn:microsoft.com/office/officeart/2008/layout/PictureStrips"/>
    <dgm:cxn modelId="{A0BDD8A8-3E77-AE49-B4BE-F5C0E2249285}" type="presOf" srcId="{25534F41-C8BF-0E44-9979-18DBF84D4BC3}" destId="{F8536049-D743-9443-A294-C2DDC8934963}" srcOrd="0" destOrd="0" presId="urn:microsoft.com/office/officeart/2008/layout/PictureStrips"/>
    <dgm:cxn modelId="{D0EE38C8-1D8A-4948-A6EB-46B8FAE85E25}" srcId="{8556C2BD-75AB-B041-9120-FD923DDBBB05}" destId="{25534F41-C8BF-0E44-9979-18DBF84D4BC3}" srcOrd="1" destOrd="0" parTransId="{7D2AD544-5626-0442-9F96-F2513AE926DA}" sibTransId="{F8457561-7FB6-4046-BD3F-7231F273002C}"/>
    <dgm:cxn modelId="{C82335BC-F3AB-4C4E-B0E9-4575460946F8}" type="presParOf" srcId="{82C1A04A-EE01-F040-B9AE-AF4742B7D3F6}" destId="{662844C1-6970-0745-9344-89B4FF772BCC}" srcOrd="0" destOrd="0" presId="urn:microsoft.com/office/officeart/2008/layout/PictureStrips"/>
    <dgm:cxn modelId="{4460127C-694D-2747-9210-8626F9D60267}" type="presParOf" srcId="{662844C1-6970-0745-9344-89B4FF772BCC}" destId="{B511B224-28A8-F54B-9D64-AF9FA70ACE6A}" srcOrd="0" destOrd="0" presId="urn:microsoft.com/office/officeart/2008/layout/PictureStrips"/>
    <dgm:cxn modelId="{1AC27511-EBB0-4E44-8446-E6F0192C84A8}" type="presParOf" srcId="{662844C1-6970-0745-9344-89B4FF772BCC}" destId="{0B8A3721-9E45-9D4D-8959-EC77DFD03A8C}" srcOrd="1" destOrd="0" presId="urn:microsoft.com/office/officeart/2008/layout/PictureStrips"/>
    <dgm:cxn modelId="{E18D3575-E5B0-834F-9801-9E0CD471A0DA}" type="presParOf" srcId="{82C1A04A-EE01-F040-B9AE-AF4742B7D3F6}" destId="{9A9AA475-8E29-3148-871A-8281BE27A701}" srcOrd="1" destOrd="0" presId="urn:microsoft.com/office/officeart/2008/layout/PictureStrips"/>
    <dgm:cxn modelId="{2AB5D2C9-7025-7F46-AE4B-9AA7BC40B1BF}" type="presParOf" srcId="{82C1A04A-EE01-F040-B9AE-AF4742B7D3F6}" destId="{C8B367E6-E58D-B344-96C7-37CA7EC4C805}" srcOrd="2" destOrd="0" presId="urn:microsoft.com/office/officeart/2008/layout/PictureStrips"/>
    <dgm:cxn modelId="{881EB01B-774F-AC48-98E6-3BDD3CBEA4F6}" type="presParOf" srcId="{C8B367E6-E58D-B344-96C7-37CA7EC4C805}" destId="{F8536049-D743-9443-A294-C2DDC8934963}" srcOrd="0" destOrd="0" presId="urn:microsoft.com/office/officeart/2008/layout/PictureStrips"/>
    <dgm:cxn modelId="{D5DE0DA5-A5C9-9B4A-A08B-FF699CCFF64A}" type="presParOf" srcId="{C8B367E6-E58D-B344-96C7-37CA7EC4C805}" destId="{9C521EC8-5C17-6745-A3FA-D6CDE4B8147A}" srcOrd="1" destOrd="0" presId="urn:microsoft.com/office/officeart/2008/layout/PictureStrips"/>
    <dgm:cxn modelId="{A67681FD-4D6A-0F4E-A21E-12FE5411B465}" type="presParOf" srcId="{82C1A04A-EE01-F040-B9AE-AF4742B7D3F6}" destId="{B26796E5-12E3-0C4F-A1FD-248D14790143}" srcOrd="3" destOrd="0" presId="urn:microsoft.com/office/officeart/2008/layout/PictureStrips"/>
    <dgm:cxn modelId="{82B8FF3E-4F1B-2D4D-9D54-F55D28769DE8}" type="presParOf" srcId="{82C1A04A-EE01-F040-B9AE-AF4742B7D3F6}" destId="{A8ECE7B0-F658-FF46-A01F-DA983AAC83A3}" srcOrd="4" destOrd="0" presId="urn:microsoft.com/office/officeart/2008/layout/PictureStrips"/>
    <dgm:cxn modelId="{D7D8E88B-714B-9741-BEC4-0FB51FB923AF}" type="presParOf" srcId="{A8ECE7B0-F658-FF46-A01F-DA983AAC83A3}" destId="{B629B332-9CC1-FA47-8E06-F677E8E69A74}" srcOrd="0" destOrd="0" presId="urn:microsoft.com/office/officeart/2008/layout/PictureStrips"/>
    <dgm:cxn modelId="{83B436C2-5B2F-AE42-AE3A-994F1C0277F2}" type="presParOf" srcId="{A8ECE7B0-F658-FF46-A01F-DA983AAC83A3}" destId="{9E48BCE8-F648-8D49-A4BE-649F43846E11}" srcOrd="1" destOrd="0" presId="urn:microsoft.com/office/officeart/2008/layout/PictureStrips"/>
    <dgm:cxn modelId="{C758D82B-BA43-FE45-8ABF-6212FBDFF865}" type="presParOf" srcId="{82C1A04A-EE01-F040-B9AE-AF4742B7D3F6}" destId="{E970C6E3-DF1A-4240-B29D-3803A02D1B95}" srcOrd="5" destOrd="0" presId="urn:microsoft.com/office/officeart/2008/layout/PictureStrips"/>
    <dgm:cxn modelId="{D64195C2-26D4-C94E-9355-602B1E9A61E0}" type="presParOf" srcId="{82C1A04A-EE01-F040-B9AE-AF4742B7D3F6}" destId="{579B98E0-32A2-934E-B9FC-E550753AE785}" srcOrd="6" destOrd="0" presId="urn:microsoft.com/office/officeart/2008/layout/PictureStrips"/>
    <dgm:cxn modelId="{22F62470-80B1-8A4C-B984-D9C33B1983AB}" type="presParOf" srcId="{579B98E0-32A2-934E-B9FC-E550753AE785}" destId="{FB0133F1-4277-AD4B-AAEF-EB8D163663A5}" srcOrd="0" destOrd="0" presId="urn:microsoft.com/office/officeart/2008/layout/PictureStrips"/>
    <dgm:cxn modelId="{F0C32F15-F520-804F-A83F-EA3761D5A2B6}" type="presParOf" srcId="{579B98E0-32A2-934E-B9FC-E550753AE785}" destId="{C7B20587-631A-A44D-927A-4240018E306E}" srcOrd="1" destOrd="0" presId="urn:microsoft.com/office/officeart/2008/layout/PictureStrip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8F84192-302A-4421-98ED-34796F67FD7A}" type="doc">
      <dgm:prSet loTypeId="urn:microsoft.com/office/officeart/2018/2/layout/IconVerticalSolidList" loCatId="icon" qsTypeId="urn:microsoft.com/office/officeart/2005/8/quickstyle/simple5" qsCatId="simple" csTypeId="urn:microsoft.com/office/officeart/2005/8/colors/accent1_2" csCatId="accent1" phldr="1"/>
      <dgm:spPr/>
      <dgm:t>
        <a:bodyPr/>
        <a:lstStyle/>
        <a:p>
          <a:endParaRPr lang="en-US"/>
        </a:p>
      </dgm:t>
    </dgm:pt>
    <dgm:pt modelId="{02CB07D1-10A1-4CAD-96F0-4247F763E666}">
      <dgm:prSet custT="1"/>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nchor="t"/>
        <a:lstStyle/>
        <a:p>
          <a:pPr>
            <a:lnSpc>
              <a:spcPct val="100000"/>
            </a:lnSpc>
          </a:pPr>
          <a:r>
            <a:rPr lang="en-US" sz="3200">
              <a:effectLst/>
              <a:latin typeface="Segoe UI" panose="020B0502040204020203" pitchFamily="34" charset="0"/>
              <a:cs typeface="Segoe UI" panose="020B0502040204020203" pitchFamily="34" charset="0"/>
            </a:rPr>
            <a:t>This is an open no-fault environment. Varying viewpoints are expected and open discussion is encouraged.</a:t>
          </a:r>
        </a:p>
      </dgm:t>
    </dgm:pt>
    <dgm:pt modelId="{F70DC84A-E084-4656-8550-BAE6F7C72DE0}" type="parTrans" cxnId="{05E31500-B99D-4019-A582-57EED6C1A0AA}">
      <dgm:prSet/>
      <dgm:spPr/>
      <dgm:t>
        <a:bodyPr/>
        <a:lstStyle/>
        <a:p>
          <a:endParaRPr lang="en-US"/>
        </a:p>
      </dgm:t>
    </dgm:pt>
    <dgm:pt modelId="{81644F3B-A0A1-46D7-8D9E-FD99D0B062A2}" type="sibTrans" cxnId="{05E31500-B99D-4019-A582-57EED6C1A0AA}">
      <dgm:prSet/>
      <dgm:spPr/>
      <dgm:t>
        <a:bodyPr/>
        <a:lstStyle/>
        <a:p>
          <a:endParaRPr lang="en-US"/>
        </a:p>
      </dgm:t>
    </dgm:pt>
    <dgm:pt modelId="{A07691C2-DBD9-493D-AAC1-974107D1C5E4}">
      <dgm:prSet custT="1"/>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nchor="t"/>
        <a:lstStyle/>
        <a:p>
          <a:pPr>
            <a:lnSpc>
              <a:spcPct val="100000"/>
            </a:lnSpc>
          </a:pPr>
          <a:r>
            <a:rPr lang="en-US" sz="3200">
              <a:latin typeface="Segoe UI" panose="020B0502040204020203" pitchFamily="34" charset="0"/>
              <a:cs typeface="Segoe UI" panose="020B0502040204020203" pitchFamily="34" charset="0"/>
            </a:rPr>
            <a:t>Base your responses on the existing plans and capabilities of your agency, organization or group.</a:t>
          </a:r>
        </a:p>
      </dgm:t>
    </dgm:pt>
    <dgm:pt modelId="{F001EDC8-F536-4320-8266-209E1E0EA10F}" type="parTrans" cxnId="{5D615CCF-9D82-4589-ADE9-E8B4C0F58CF2}">
      <dgm:prSet/>
      <dgm:spPr/>
      <dgm:t>
        <a:bodyPr/>
        <a:lstStyle/>
        <a:p>
          <a:endParaRPr lang="en-US"/>
        </a:p>
      </dgm:t>
    </dgm:pt>
    <dgm:pt modelId="{749B339C-60B3-40AA-A031-40DF96F90D77}" type="sibTrans" cxnId="{5D615CCF-9D82-4589-ADE9-E8B4C0F58CF2}">
      <dgm:prSet/>
      <dgm:spPr/>
      <dgm:t>
        <a:bodyPr/>
        <a:lstStyle/>
        <a:p>
          <a:endParaRPr lang="en-US"/>
        </a:p>
      </dgm:t>
    </dgm:pt>
    <dgm:pt modelId="{BE44DDF5-C1BD-495A-ACA0-47F7E950BFDC}" type="pres">
      <dgm:prSet presAssocID="{D8F84192-302A-4421-98ED-34796F67FD7A}" presName="root" presStyleCnt="0">
        <dgm:presLayoutVars>
          <dgm:dir/>
          <dgm:resizeHandles val="exact"/>
        </dgm:presLayoutVars>
      </dgm:prSet>
      <dgm:spPr/>
    </dgm:pt>
    <dgm:pt modelId="{016DC35E-376F-4330-91AC-85EA916CE6F2}" type="pres">
      <dgm:prSet presAssocID="{02CB07D1-10A1-4CAD-96F0-4247F763E666}" presName="compNode" presStyleCnt="0"/>
      <dgm:spPr/>
    </dgm:pt>
    <dgm:pt modelId="{2542645A-B41A-4D14-9B03-47D86AFF22F8}" type="pres">
      <dgm:prSet presAssocID="{02CB07D1-10A1-4CAD-96F0-4247F763E666}" presName="bgRect" presStyleLbl="bgShp" presStyleIdx="0" presStyleCnt="2"/>
      <dgm:spPr>
        <a:effectLst>
          <a:outerShdw blurRad="50800" dist="38100" dir="5400000" algn="t" rotWithShape="0">
            <a:prstClr val="black">
              <a:alpha val="40000"/>
            </a:prstClr>
          </a:outerShdw>
        </a:effectLst>
      </dgm:spPr>
    </dgm:pt>
    <dgm:pt modelId="{D4E1E00E-9681-4A6B-921C-E6A07DE7D7A9}" type="pres">
      <dgm:prSet presAssocID="{02CB07D1-10A1-4CAD-96F0-4247F763E666}" presName="iconRect" presStyleLbl="node1" presStyleIdx="0" presStyleCnt="2"/>
      <dgm:spPr>
        <a:blipFill>
          <a:blip xmlns:r="http://schemas.openxmlformats.org/officeDocument/2006/relationships" r:embed="rId1"/>
          <a:srcRect/>
          <a:stretch>
            <a:fillRect l="-25000" r="-25000"/>
          </a:stretch>
        </a:blipFill>
      </dgm:spPr>
      <dgm:extLst>
        <a:ext uri="{E40237B7-FDA0-4F09-8148-C483321AD2D9}">
          <dgm14:cNvPr xmlns:dgm14="http://schemas.microsoft.com/office/drawing/2010/diagram" id="0" name="" descr="Person solving on board"/>
        </a:ext>
      </dgm:extLst>
    </dgm:pt>
    <dgm:pt modelId="{42779A5D-9F98-4F85-B8FE-BAA4D370BCBA}" type="pres">
      <dgm:prSet presAssocID="{02CB07D1-10A1-4CAD-96F0-4247F763E666}" presName="spaceRect" presStyleCnt="0"/>
      <dgm:spPr/>
    </dgm:pt>
    <dgm:pt modelId="{6A8044D5-F95E-4B65-913B-0CA30B67F1B8}" type="pres">
      <dgm:prSet presAssocID="{02CB07D1-10A1-4CAD-96F0-4247F763E666}" presName="parTx" presStyleLbl="revTx" presStyleIdx="0" presStyleCnt="2">
        <dgm:presLayoutVars>
          <dgm:chMax val="0"/>
          <dgm:chPref val="0"/>
        </dgm:presLayoutVars>
      </dgm:prSet>
      <dgm:spPr/>
    </dgm:pt>
    <dgm:pt modelId="{0E47A781-1837-4DA0-B441-5981052AC19E}" type="pres">
      <dgm:prSet presAssocID="{81644F3B-A0A1-46D7-8D9E-FD99D0B062A2}" presName="sibTrans" presStyleCnt="0"/>
      <dgm:spPr/>
    </dgm:pt>
    <dgm:pt modelId="{2C6F3BA5-CBE3-49EC-8273-22BC67FA9B6A}" type="pres">
      <dgm:prSet presAssocID="{A07691C2-DBD9-493D-AAC1-974107D1C5E4}" presName="compNode" presStyleCnt="0"/>
      <dgm:spPr/>
    </dgm:pt>
    <dgm:pt modelId="{0DF025CC-A4EF-4FED-9637-6BC0EA6E98DE}" type="pres">
      <dgm:prSet presAssocID="{A07691C2-DBD9-493D-AAC1-974107D1C5E4}" presName="bgRect" presStyleLbl="bgShp" presStyleIdx="1" presStyleCnt="2"/>
      <dgm:spPr>
        <a:ln>
          <a:noFill/>
        </a:ln>
        <a:effectLst>
          <a:outerShdw blurRad="50800" dist="38100" dir="5400000" algn="t" rotWithShape="0">
            <a:prstClr val="black">
              <a:alpha val="40000"/>
            </a:prstClr>
          </a:outerShdw>
        </a:effectLst>
      </dgm:spPr>
    </dgm:pt>
    <dgm:pt modelId="{AC48B7B5-5F1B-4367-9ACA-5F776F92A303}" type="pres">
      <dgm:prSet presAssocID="{A07691C2-DBD9-493D-AAC1-974107D1C5E4}" presName="iconRect" presStyleLbl="node1" presStyleIdx="1" presStyleCnt="2"/>
      <dgm:spPr>
        <a:blipFill>
          <a:blip xmlns:r="http://schemas.openxmlformats.org/officeDocument/2006/relationships" r:embed="rId2">
            <a:extLst>
              <a:ext uri="{837473B0-CC2E-450A-ABE3-18F120FF3D39}">
                <a1611:picAttrSrcUrl xmlns:a1611="http://schemas.microsoft.com/office/drawing/2016/11/main" r:id="rId3"/>
              </a:ext>
            </a:extLst>
          </a:blip>
          <a:srcRect/>
          <a:stretch>
            <a:fillRect l="-39000" r="-39000"/>
          </a:stretch>
        </a:blipFill>
      </dgm:spPr>
      <dgm:extLst>
        <a:ext uri="{E40237B7-FDA0-4F09-8148-C483321AD2D9}">
          <dgm14:cNvPr xmlns:dgm14="http://schemas.microsoft.com/office/drawing/2010/diagram" id="0" name="" descr="4 Expert Tips For Developing an Effective Cyber Security Plan"/>
        </a:ext>
      </dgm:extLst>
    </dgm:pt>
    <dgm:pt modelId="{26E4058B-EB92-44C2-9EDA-B6EF1A9DF8A1}" type="pres">
      <dgm:prSet presAssocID="{A07691C2-DBD9-493D-AAC1-974107D1C5E4}" presName="spaceRect" presStyleCnt="0"/>
      <dgm:spPr/>
    </dgm:pt>
    <dgm:pt modelId="{DA7A106A-8491-41AC-874D-74EBF37359F4}" type="pres">
      <dgm:prSet presAssocID="{A07691C2-DBD9-493D-AAC1-974107D1C5E4}" presName="parTx" presStyleLbl="revTx" presStyleIdx="1" presStyleCnt="2">
        <dgm:presLayoutVars>
          <dgm:chMax val="0"/>
          <dgm:chPref val="0"/>
        </dgm:presLayoutVars>
      </dgm:prSet>
      <dgm:spPr/>
    </dgm:pt>
  </dgm:ptLst>
  <dgm:cxnLst>
    <dgm:cxn modelId="{05E31500-B99D-4019-A582-57EED6C1A0AA}" srcId="{D8F84192-302A-4421-98ED-34796F67FD7A}" destId="{02CB07D1-10A1-4CAD-96F0-4247F763E666}" srcOrd="0" destOrd="0" parTransId="{F70DC84A-E084-4656-8550-BAE6F7C72DE0}" sibTransId="{81644F3B-A0A1-46D7-8D9E-FD99D0B062A2}"/>
    <dgm:cxn modelId="{4268875F-056F-4258-9FC2-1347FE597B4B}" type="presOf" srcId="{D8F84192-302A-4421-98ED-34796F67FD7A}" destId="{BE44DDF5-C1BD-495A-ACA0-47F7E950BFDC}" srcOrd="0" destOrd="0" presId="urn:microsoft.com/office/officeart/2018/2/layout/IconVerticalSolidList"/>
    <dgm:cxn modelId="{12DFE5C8-091B-462D-B637-5A12724D4D85}" type="presOf" srcId="{02CB07D1-10A1-4CAD-96F0-4247F763E666}" destId="{6A8044D5-F95E-4B65-913B-0CA30B67F1B8}" srcOrd="0" destOrd="0" presId="urn:microsoft.com/office/officeart/2018/2/layout/IconVerticalSolidList"/>
    <dgm:cxn modelId="{5D615CCF-9D82-4589-ADE9-E8B4C0F58CF2}" srcId="{D8F84192-302A-4421-98ED-34796F67FD7A}" destId="{A07691C2-DBD9-493D-AAC1-974107D1C5E4}" srcOrd="1" destOrd="0" parTransId="{F001EDC8-F536-4320-8266-209E1E0EA10F}" sibTransId="{749B339C-60B3-40AA-A031-40DF96F90D77}"/>
    <dgm:cxn modelId="{B2BE35E2-EAC5-4173-A247-084BDA28E111}" type="presOf" srcId="{A07691C2-DBD9-493D-AAC1-974107D1C5E4}" destId="{DA7A106A-8491-41AC-874D-74EBF37359F4}" srcOrd="0" destOrd="0" presId="urn:microsoft.com/office/officeart/2018/2/layout/IconVerticalSolidList"/>
    <dgm:cxn modelId="{CD83ED55-7047-4D8C-9F88-1CA291791CBA}" type="presParOf" srcId="{BE44DDF5-C1BD-495A-ACA0-47F7E950BFDC}" destId="{016DC35E-376F-4330-91AC-85EA916CE6F2}" srcOrd="0" destOrd="0" presId="urn:microsoft.com/office/officeart/2018/2/layout/IconVerticalSolidList"/>
    <dgm:cxn modelId="{6867700C-4B0B-4018-A25B-C238F4A0F9BA}" type="presParOf" srcId="{016DC35E-376F-4330-91AC-85EA916CE6F2}" destId="{2542645A-B41A-4D14-9B03-47D86AFF22F8}" srcOrd="0" destOrd="0" presId="urn:microsoft.com/office/officeart/2018/2/layout/IconVerticalSolidList"/>
    <dgm:cxn modelId="{4079AD30-187C-4609-9593-82CDB16EC33E}" type="presParOf" srcId="{016DC35E-376F-4330-91AC-85EA916CE6F2}" destId="{D4E1E00E-9681-4A6B-921C-E6A07DE7D7A9}" srcOrd="1" destOrd="0" presId="urn:microsoft.com/office/officeart/2018/2/layout/IconVerticalSolidList"/>
    <dgm:cxn modelId="{A67FFECF-CA60-4309-BC1F-C0973CED4F73}" type="presParOf" srcId="{016DC35E-376F-4330-91AC-85EA916CE6F2}" destId="{42779A5D-9F98-4F85-B8FE-BAA4D370BCBA}" srcOrd="2" destOrd="0" presId="urn:microsoft.com/office/officeart/2018/2/layout/IconVerticalSolidList"/>
    <dgm:cxn modelId="{352E2306-BC89-4565-831B-E1F4D573DAD3}" type="presParOf" srcId="{016DC35E-376F-4330-91AC-85EA916CE6F2}" destId="{6A8044D5-F95E-4B65-913B-0CA30B67F1B8}" srcOrd="3" destOrd="0" presId="urn:microsoft.com/office/officeart/2018/2/layout/IconVerticalSolidList"/>
    <dgm:cxn modelId="{43BE1D8B-766F-457E-BA8B-7F5E929CFB63}" type="presParOf" srcId="{BE44DDF5-C1BD-495A-ACA0-47F7E950BFDC}" destId="{0E47A781-1837-4DA0-B441-5981052AC19E}" srcOrd="1" destOrd="0" presId="urn:microsoft.com/office/officeart/2018/2/layout/IconVerticalSolidList"/>
    <dgm:cxn modelId="{B740883B-F291-424B-B063-63947E7C032C}" type="presParOf" srcId="{BE44DDF5-C1BD-495A-ACA0-47F7E950BFDC}" destId="{2C6F3BA5-CBE3-49EC-8273-22BC67FA9B6A}" srcOrd="2" destOrd="0" presId="urn:microsoft.com/office/officeart/2018/2/layout/IconVerticalSolidList"/>
    <dgm:cxn modelId="{5FC0F1C0-B213-4074-ACBC-6AAF5814C61D}" type="presParOf" srcId="{2C6F3BA5-CBE3-49EC-8273-22BC67FA9B6A}" destId="{0DF025CC-A4EF-4FED-9637-6BC0EA6E98DE}" srcOrd="0" destOrd="0" presId="urn:microsoft.com/office/officeart/2018/2/layout/IconVerticalSolidList"/>
    <dgm:cxn modelId="{835BD289-5947-4DB9-AE5C-53CA8C5B293E}" type="presParOf" srcId="{2C6F3BA5-CBE3-49EC-8273-22BC67FA9B6A}" destId="{AC48B7B5-5F1B-4367-9ACA-5F776F92A303}" srcOrd="1" destOrd="0" presId="urn:microsoft.com/office/officeart/2018/2/layout/IconVerticalSolidList"/>
    <dgm:cxn modelId="{ED397445-73EB-4E03-8CD0-810D58DCBE3B}" type="presParOf" srcId="{2C6F3BA5-CBE3-49EC-8273-22BC67FA9B6A}" destId="{26E4058B-EB92-44C2-9EDA-B6EF1A9DF8A1}" srcOrd="2" destOrd="0" presId="urn:microsoft.com/office/officeart/2018/2/layout/IconVerticalSolidList"/>
    <dgm:cxn modelId="{273BF662-3A03-4E9A-9864-B3724057B1BB}" type="presParOf" srcId="{2C6F3BA5-CBE3-49EC-8273-22BC67FA9B6A}" destId="{DA7A106A-8491-41AC-874D-74EBF37359F4}"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340B3BB-C3CC-4378-B400-F8BEB63B52FC}" type="doc">
      <dgm:prSet loTypeId="urn:microsoft.com/office/officeart/2018/2/layout/IconVerticalSolidList" loCatId="icon" qsTypeId="urn:microsoft.com/office/officeart/2005/8/quickstyle/simple5" qsCatId="simple" csTypeId="urn:microsoft.com/office/officeart/2005/8/colors/accent1_2" csCatId="accent1" phldr="1"/>
      <dgm:spPr/>
      <dgm:t>
        <a:bodyPr/>
        <a:lstStyle/>
        <a:p>
          <a:endParaRPr lang="en-US"/>
        </a:p>
      </dgm:t>
    </dgm:pt>
    <dgm:pt modelId="{1DF6F4EF-73E4-4837-8369-6D80C827AF13}">
      <dgm:prSet custT="1"/>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nchor="t"/>
        <a:lstStyle/>
        <a:p>
          <a:pPr>
            <a:lnSpc>
              <a:spcPct val="100000"/>
            </a:lnSpc>
          </a:pPr>
          <a:r>
            <a:rPr lang="en-US" sz="3200">
              <a:latin typeface="Segoe UI" panose="020B0502040204020203" pitchFamily="34" charset="0"/>
              <a:cs typeface="Segoe UI" panose="020B0502040204020203" pitchFamily="34" charset="0"/>
            </a:rPr>
            <a:t>Decisions are not precedent setting; consider different approaches and suggest improvements.</a:t>
          </a:r>
        </a:p>
      </dgm:t>
    </dgm:pt>
    <dgm:pt modelId="{4C3EECC4-1EA4-4B6A-9786-A1CE3472858E}" type="parTrans" cxnId="{174FE011-74AF-4911-A041-142FD701F02E}">
      <dgm:prSet/>
      <dgm:spPr/>
      <dgm:t>
        <a:bodyPr/>
        <a:lstStyle/>
        <a:p>
          <a:endParaRPr lang="en-US"/>
        </a:p>
      </dgm:t>
    </dgm:pt>
    <dgm:pt modelId="{574A43CD-1D41-47FE-A4C3-2B8AAB45255D}" type="sibTrans" cxnId="{174FE011-74AF-4911-A041-142FD701F02E}">
      <dgm:prSet/>
      <dgm:spPr/>
      <dgm:t>
        <a:bodyPr/>
        <a:lstStyle/>
        <a:p>
          <a:endParaRPr lang="en-US"/>
        </a:p>
      </dgm:t>
    </dgm:pt>
    <dgm:pt modelId="{7786C934-66DB-4E00-AF28-3BFDDFAAB7EF}">
      <dgm:prSet custT="1"/>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a:lnSpc>
              <a:spcPct val="100000"/>
            </a:lnSpc>
          </a:pPr>
          <a:r>
            <a:rPr lang="en-US" sz="3200">
              <a:latin typeface="Segoe UI" panose="020B0502040204020203" pitchFamily="34" charset="0"/>
              <a:cs typeface="Segoe UI" panose="020B0502040204020203" pitchFamily="34" charset="0"/>
            </a:rPr>
            <a:t>Issue identification is not as valuable as suggestions and recommended actions that could improve regional coordination.</a:t>
          </a:r>
        </a:p>
      </dgm:t>
    </dgm:pt>
    <dgm:pt modelId="{883DCB8C-DFC0-4C4E-A41D-207A3628B8E8}" type="parTrans" cxnId="{A4AC834B-17E0-489D-9F50-56AD8B63D260}">
      <dgm:prSet/>
      <dgm:spPr/>
      <dgm:t>
        <a:bodyPr/>
        <a:lstStyle/>
        <a:p>
          <a:endParaRPr lang="en-US"/>
        </a:p>
      </dgm:t>
    </dgm:pt>
    <dgm:pt modelId="{A391C0BE-0F22-4F80-85E4-D14AF7A50DF1}" type="sibTrans" cxnId="{A4AC834B-17E0-489D-9F50-56AD8B63D260}">
      <dgm:prSet/>
      <dgm:spPr/>
      <dgm:t>
        <a:bodyPr/>
        <a:lstStyle/>
        <a:p>
          <a:endParaRPr lang="en-US"/>
        </a:p>
      </dgm:t>
    </dgm:pt>
    <dgm:pt modelId="{D401A1F5-E1D1-42F7-8736-BC65B47E23CA}" type="pres">
      <dgm:prSet presAssocID="{4340B3BB-C3CC-4378-B400-F8BEB63B52FC}" presName="root" presStyleCnt="0">
        <dgm:presLayoutVars>
          <dgm:dir/>
          <dgm:resizeHandles val="exact"/>
        </dgm:presLayoutVars>
      </dgm:prSet>
      <dgm:spPr/>
    </dgm:pt>
    <dgm:pt modelId="{730C55C4-E1E1-4609-BAAF-1F9B00E73F45}" type="pres">
      <dgm:prSet presAssocID="{1DF6F4EF-73E4-4837-8369-6D80C827AF13}" presName="compNode" presStyleCnt="0"/>
      <dgm:spPr/>
    </dgm:pt>
    <dgm:pt modelId="{6FA1E682-DFEA-41F7-803E-B74F3730D3C8}" type="pres">
      <dgm:prSet presAssocID="{1DF6F4EF-73E4-4837-8369-6D80C827AF13}" presName="bgRect" presStyleLbl="bgShp" presStyleIdx="0" presStyleCnt="2"/>
      <dgm:spPr>
        <a:effectLst>
          <a:outerShdw blurRad="50800" dist="38100" dir="5400000" algn="t" rotWithShape="0">
            <a:prstClr val="black">
              <a:alpha val="40000"/>
            </a:prstClr>
          </a:outerShdw>
        </a:effectLst>
      </dgm:spPr>
    </dgm:pt>
    <dgm:pt modelId="{C90F391B-2B4D-4FFE-80EA-801DDA6A3AF4}" type="pres">
      <dgm:prSet presAssocID="{1DF6F4EF-73E4-4837-8369-6D80C827AF13}" presName="iconRect" presStyleLbl="node1" presStyleIdx="0" presStyleCnt="2"/>
      <dgm:spPr>
        <a:blipFill>
          <a:blip xmlns:r="http://schemas.openxmlformats.org/officeDocument/2006/relationships" r:embed="rId1">
            <a:extLst>
              <a:ext uri="{837473B0-CC2E-450A-ABE3-18F120FF3D39}">
                <a1611:picAttrSrcUrl xmlns:a1611="http://schemas.microsoft.com/office/drawing/2016/11/main" r:id="rId2"/>
              </a:ext>
            </a:extLst>
          </a:blip>
          <a:srcRect/>
          <a:stretch>
            <a:fillRect l="-24000" r="-24000"/>
          </a:stretch>
        </a:blipFill>
      </dgm:spPr>
      <dgm:extLst>
        <a:ext uri="{E40237B7-FDA0-4F09-8148-C483321AD2D9}">
          <dgm14:cNvPr xmlns:dgm14="http://schemas.microsoft.com/office/drawing/2010/diagram" id="0" name="" descr="Decision Free Stock Photo - Public Domain Pictures"/>
        </a:ext>
      </dgm:extLst>
    </dgm:pt>
    <dgm:pt modelId="{1E35E610-E250-4854-85BD-7CCF3B0FA66F}" type="pres">
      <dgm:prSet presAssocID="{1DF6F4EF-73E4-4837-8369-6D80C827AF13}" presName="spaceRect" presStyleCnt="0"/>
      <dgm:spPr/>
    </dgm:pt>
    <dgm:pt modelId="{9D2BBE9E-5E54-4091-9070-AB60616732D6}" type="pres">
      <dgm:prSet presAssocID="{1DF6F4EF-73E4-4837-8369-6D80C827AF13}" presName="parTx" presStyleLbl="revTx" presStyleIdx="0" presStyleCnt="2">
        <dgm:presLayoutVars>
          <dgm:chMax val="0"/>
          <dgm:chPref val="0"/>
        </dgm:presLayoutVars>
      </dgm:prSet>
      <dgm:spPr/>
    </dgm:pt>
    <dgm:pt modelId="{E4BF6AC4-5740-4055-BD37-6E1428DE3BDC}" type="pres">
      <dgm:prSet presAssocID="{574A43CD-1D41-47FE-A4C3-2B8AAB45255D}" presName="sibTrans" presStyleCnt="0"/>
      <dgm:spPr/>
    </dgm:pt>
    <dgm:pt modelId="{B409AFE7-41E5-4E65-B5BD-A8AF60E86ADA}" type="pres">
      <dgm:prSet presAssocID="{7786C934-66DB-4E00-AF28-3BFDDFAAB7EF}" presName="compNode" presStyleCnt="0"/>
      <dgm:spPr/>
    </dgm:pt>
    <dgm:pt modelId="{89FBB9FA-BA2C-47AF-91D3-954E7957D3EF}" type="pres">
      <dgm:prSet presAssocID="{7786C934-66DB-4E00-AF28-3BFDDFAAB7EF}" presName="bgRect" presStyleLbl="bgShp" presStyleIdx="1" presStyleCnt="2"/>
      <dgm:spPr>
        <a:effectLst>
          <a:outerShdw blurRad="50800" dist="38100" dir="5400000" algn="t" rotWithShape="0">
            <a:prstClr val="black">
              <a:alpha val="40000"/>
            </a:prstClr>
          </a:outerShdw>
        </a:effectLst>
      </dgm:spPr>
    </dgm:pt>
    <dgm:pt modelId="{D70D4B54-EFAA-4C33-BDB5-98DC726B0805}" type="pres">
      <dgm:prSet presAssocID="{7786C934-66DB-4E00-AF28-3BFDDFAAB7EF}" presName="iconRect" presStyleLbl="node1" presStyleIdx="1" presStyleCnt="2"/>
      <dgm:spPr>
        <a:blipFill>
          <a:blip xmlns:r="http://schemas.openxmlformats.org/officeDocument/2006/relationships" r:embed="rId3">
            <a:extLst>
              <a:ext uri="{837473B0-CC2E-450A-ABE3-18F120FF3D39}">
                <a1611:picAttrSrcUrl xmlns:a1611="http://schemas.microsoft.com/office/drawing/2016/11/main" r:id="rId4"/>
              </a:ext>
            </a:extLst>
          </a:blip>
          <a:srcRect/>
          <a:stretch>
            <a:fillRect l="-25000" r="-25000"/>
          </a:stretch>
        </a:blipFill>
      </dgm:spPr>
      <dgm:extLst>
        <a:ext uri="{E40237B7-FDA0-4F09-8148-C483321AD2D9}">
          <dgm14:cNvPr xmlns:dgm14="http://schemas.microsoft.com/office/drawing/2010/diagram" id="0" name="" descr="Recommendations for Blended Learning Program Development – Position ..."/>
        </a:ext>
      </dgm:extLst>
    </dgm:pt>
    <dgm:pt modelId="{B0EBCA0D-F0CE-441B-AC80-E9612985FE8F}" type="pres">
      <dgm:prSet presAssocID="{7786C934-66DB-4E00-AF28-3BFDDFAAB7EF}" presName="spaceRect" presStyleCnt="0"/>
      <dgm:spPr/>
    </dgm:pt>
    <dgm:pt modelId="{314BE3BB-4D4C-40DB-86A8-2E1E32759F36}" type="pres">
      <dgm:prSet presAssocID="{7786C934-66DB-4E00-AF28-3BFDDFAAB7EF}" presName="parTx" presStyleLbl="revTx" presStyleIdx="1" presStyleCnt="2">
        <dgm:presLayoutVars>
          <dgm:chMax val="0"/>
          <dgm:chPref val="0"/>
        </dgm:presLayoutVars>
      </dgm:prSet>
      <dgm:spPr/>
    </dgm:pt>
  </dgm:ptLst>
  <dgm:cxnLst>
    <dgm:cxn modelId="{86E6220A-551B-4CBC-B602-CD3174EAEF82}" type="presOf" srcId="{4340B3BB-C3CC-4378-B400-F8BEB63B52FC}" destId="{D401A1F5-E1D1-42F7-8736-BC65B47E23CA}" srcOrd="0" destOrd="0" presId="urn:microsoft.com/office/officeart/2018/2/layout/IconVerticalSolidList"/>
    <dgm:cxn modelId="{174FE011-74AF-4911-A041-142FD701F02E}" srcId="{4340B3BB-C3CC-4378-B400-F8BEB63B52FC}" destId="{1DF6F4EF-73E4-4837-8369-6D80C827AF13}" srcOrd="0" destOrd="0" parTransId="{4C3EECC4-1EA4-4B6A-9786-A1CE3472858E}" sibTransId="{574A43CD-1D41-47FE-A4C3-2B8AAB45255D}"/>
    <dgm:cxn modelId="{93DFB21F-6649-499B-97DF-06C2C6C3DB55}" type="presOf" srcId="{1DF6F4EF-73E4-4837-8369-6D80C827AF13}" destId="{9D2BBE9E-5E54-4091-9070-AB60616732D6}" srcOrd="0" destOrd="0" presId="urn:microsoft.com/office/officeart/2018/2/layout/IconVerticalSolidList"/>
    <dgm:cxn modelId="{A4AC834B-17E0-489D-9F50-56AD8B63D260}" srcId="{4340B3BB-C3CC-4378-B400-F8BEB63B52FC}" destId="{7786C934-66DB-4E00-AF28-3BFDDFAAB7EF}" srcOrd="1" destOrd="0" parTransId="{883DCB8C-DFC0-4C4E-A41D-207A3628B8E8}" sibTransId="{A391C0BE-0F22-4F80-85E4-D14AF7A50DF1}"/>
    <dgm:cxn modelId="{756E88C2-C657-4D37-87D6-7F081FF5E975}" type="presOf" srcId="{7786C934-66DB-4E00-AF28-3BFDDFAAB7EF}" destId="{314BE3BB-4D4C-40DB-86A8-2E1E32759F36}" srcOrd="0" destOrd="0" presId="urn:microsoft.com/office/officeart/2018/2/layout/IconVerticalSolidList"/>
    <dgm:cxn modelId="{302DDC5F-7457-46B6-9547-18A75D36CDBA}" type="presParOf" srcId="{D401A1F5-E1D1-42F7-8736-BC65B47E23CA}" destId="{730C55C4-E1E1-4609-BAAF-1F9B00E73F45}" srcOrd="0" destOrd="0" presId="urn:microsoft.com/office/officeart/2018/2/layout/IconVerticalSolidList"/>
    <dgm:cxn modelId="{62F0679B-6C49-4C60-9A3E-823EB7BB3DC2}" type="presParOf" srcId="{730C55C4-E1E1-4609-BAAF-1F9B00E73F45}" destId="{6FA1E682-DFEA-41F7-803E-B74F3730D3C8}" srcOrd="0" destOrd="0" presId="urn:microsoft.com/office/officeart/2018/2/layout/IconVerticalSolidList"/>
    <dgm:cxn modelId="{98584023-B8D6-4FEE-B5F4-8990B94545CC}" type="presParOf" srcId="{730C55C4-E1E1-4609-BAAF-1F9B00E73F45}" destId="{C90F391B-2B4D-4FFE-80EA-801DDA6A3AF4}" srcOrd="1" destOrd="0" presId="urn:microsoft.com/office/officeart/2018/2/layout/IconVerticalSolidList"/>
    <dgm:cxn modelId="{9568B64B-C294-4A4D-BA19-821514A182BC}" type="presParOf" srcId="{730C55C4-E1E1-4609-BAAF-1F9B00E73F45}" destId="{1E35E610-E250-4854-85BD-7CCF3B0FA66F}" srcOrd="2" destOrd="0" presId="urn:microsoft.com/office/officeart/2018/2/layout/IconVerticalSolidList"/>
    <dgm:cxn modelId="{7313E3C0-7DC6-4E0E-906A-172C94C57272}" type="presParOf" srcId="{730C55C4-E1E1-4609-BAAF-1F9B00E73F45}" destId="{9D2BBE9E-5E54-4091-9070-AB60616732D6}" srcOrd="3" destOrd="0" presId="urn:microsoft.com/office/officeart/2018/2/layout/IconVerticalSolidList"/>
    <dgm:cxn modelId="{48E30802-CF16-492A-B4BD-766223812E29}" type="presParOf" srcId="{D401A1F5-E1D1-42F7-8736-BC65B47E23CA}" destId="{E4BF6AC4-5740-4055-BD37-6E1428DE3BDC}" srcOrd="1" destOrd="0" presId="urn:microsoft.com/office/officeart/2018/2/layout/IconVerticalSolidList"/>
    <dgm:cxn modelId="{6E98673A-6DCD-42A1-8720-CF95F3679020}" type="presParOf" srcId="{D401A1F5-E1D1-42F7-8736-BC65B47E23CA}" destId="{B409AFE7-41E5-4E65-B5BD-A8AF60E86ADA}" srcOrd="2" destOrd="0" presId="urn:microsoft.com/office/officeart/2018/2/layout/IconVerticalSolidList"/>
    <dgm:cxn modelId="{024B6C22-0FE2-4378-BB51-A00D6CA6326A}" type="presParOf" srcId="{B409AFE7-41E5-4E65-B5BD-A8AF60E86ADA}" destId="{89FBB9FA-BA2C-47AF-91D3-954E7957D3EF}" srcOrd="0" destOrd="0" presId="urn:microsoft.com/office/officeart/2018/2/layout/IconVerticalSolidList"/>
    <dgm:cxn modelId="{C0ED2233-54B5-46FC-8B4F-F595AB22AA98}" type="presParOf" srcId="{B409AFE7-41E5-4E65-B5BD-A8AF60E86ADA}" destId="{D70D4B54-EFAA-4C33-BDB5-98DC726B0805}" srcOrd="1" destOrd="0" presId="urn:microsoft.com/office/officeart/2018/2/layout/IconVerticalSolidList"/>
    <dgm:cxn modelId="{1DB16E58-92EE-4E1A-B395-BAD80E9EF975}" type="presParOf" srcId="{B409AFE7-41E5-4E65-B5BD-A8AF60E86ADA}" destId="{B0EBCA0D-F0CE-441B-AC80-E9612985FE8F}" srcOrd="2" destOrd="0" presId="urn:microsoft.com/office/officeart/2018/2/layout/IconVerticalSolidList"/>
    <dgm:cxn modelId="{B4861292-BD01-4F42-B330-C23660FA0B1C}" type="presParOf" srcId="{B409AFE7-41E5-4E65-B5BD-A8AF60E86ADA}" destId="{314BE3BB-4D4C-40DB-86A8-2E1E32759F36}"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4845CF2-D733-4B13-830F-21465B47D3EA}" type="doc">
      <dgm:prSet loTypeId="urn:microsoft.com/office/officeart/2018/2/layout/IconVerticalSolidList" loCatId="icon" qsTypeId="urn:microsoft.com/office/officeart/2005/8/quickstyle/simple5" qsCatId="simple" csTypeId="urn:microsoft.com/office/officeart/2005/8/colors/accent1_2" csCatId="accent1" phldr="1"/>
      <dgm:spPr/>
      <dgm:t>
        <a:bodyPr/>
        <a:lstStyle/>
        <a:p>
          <a:endParaRPr lang="en-US"/>
        </a:p>
      </dgm:t>
    </dgm:pt>
    <dgm:pt modelId="{AF2D000E-0D0D-467A-9BE2-14AFB1DFD694}">
      <dgm:prSet custT="1"/>
      <dgm:spPr/>
      <dgm:t>
        <a:bodyPr/>
        <a:lstStyle/>
        <a:p>
          <a:pPr>
            <a:lnSpc>
              <a:spcPct val="100000"/>
            </a:lnSpc>
          </a:pPr>
          <a:r>
            <a:rPr lang="en-US" sz="3600" b="0" i="0"/>
            <a:t>Operational Impact Areas</a:t>
          </a:r>
          <a:endParaRPr lang="en-US" sz="3600"/>
        </a:p>
      </dgm:t>
    </dgm:pt>
    <dgm:pt modelId="{B17D69EE-5D8C-499B-8346-838C3DAA7FA5}" type="parTrans" cxnId="{AA821BEB-FD49-4B21-BDF8-7847F5761A2D}">
      <dgm:prSet/>
      <dgm:spPr/>
      <dgm:t>
        <a:bodyPr/>
        <a:lstStyle/>
        <a:p>
          <a:endParaRPr lang="en-US"/>
        </a:p>
      </dgm:t>
    </dgm:pt>
    <dgm:pt modelId="{4BE1A1DA-861B-4B22-8FAF-560022B500ED}" type="sibTrans" cxnId="{AA821BEB-FD49-4B21-BDF8-7847F5761A2D}">
      <dgm:prSet/>
      <dgm:spPr/>
      <dgm:t>
        <a:bodyPr/>
        <a:lstStyle/>
        <a:p>
          <a:endParaRPr lang="en-US"/>
        </a:p>
      </dgm:t>
    </dgm:pt>
    <dgm:pt modelId="{8CA1DF19-68E7-4BDE-8D43-DB384ABA46F4}">
      <dgm:prSet custT="1"/>
      <dgm:spPr/>
      <dgm:t>
        <a:bodyPr/>
        <a:lstStyle/>
        <a:p>
          <a:pPr>
            <a:lnSpc>
              <a:spcPct val="100000"/>
            </a:lnSpc>
          </a:pPr>
          <a:r>
            <a:rPr lang="en-US" sz="3600" b="0" i="0"/>
            <a:t>Impact Severity</a:t>
          </a:r>
          <a:endParaRPr lang="en-US" sz="3600"/>
        </a:p>
      </dgm:t>
    </dgm:pt>
    <dgm:pt modelId="{4B5F4842-DB93-4E98-BD88-21747CB0B347}" type="parTrans" cxnId="{AA0A5C5C-9620-41C1-A374-E3AC93EF0042}">
      <dgm:prSet/>
      <dgm:spPr/>
      <dgm:t>
        <a:bodyPr/>
        <a:lstStyle/>
        <a:p>
          <a:endParaRPr lang="en-US"/>
        </a:p>
      </dgm:t>
    </dgm:pt>
    <dgm:pt modelId="{609FA9FC-019E-4736-AA57-220E25934024}" type="sibTrans" cxnId="{AA0A5C5C-9620-41C1-A374-E3AC93EF0042}">
      <dgm:prSet/>
      <dgm:spPr/>
      <dgm:t>
        <a:bodyPr/>
        <a:lstStyle/>
        <a:p>
          <a:endParaRPr lang="en-US"/>
        </a:p>
      </dgm:t>
    </dgm:pt>
    <dgm:pt modelId="{3F312ACE-7616-4180-B09E-0E63C13BB2A4}">
      <dgm:prSet custT="1"/>
      <dgm:spPr/>
      <dgm:t>
        <a:bodyPr/>
        <a:lstStyle/>
        <a:p>
          <a:pPr>
            <a:lnSpc>
              <a:spcPct val="100000"/>
            </a:lnSpc>
          </a:pPr>
          <a:r>
            <a:rPr lang="en-US" sz="3600" b="0" i="0"/>
            <a:t>Action Taken</a:t>
          </a:r>
          <a:endParaRPr lang="en-US" sz="3600"/>
        </a:p>
      </dgm:t>
    </dgm:pt>
    <dgm:pt modelId="{62B3B0A8-D544-4F46-B9F0-946759A6F0C0}" type="parTrans" cxnId="{A99BA041-8ED9-47C6-A867-BA6C778A4BE4}">
      <dgm:prSet/>
      <dgm:spPr/>
      <dgm:t>
        <a:bodyPr/>
        <a:lstStyle/>
        <a:p>
          <a:endParaRPr lang="en-US"/>
        </a:p>
      </dgm:t>
    </dgm:pt>
    <dgm:pt modelId="{081827F3-E0DA-4405-9D3C-9A168D6A56F2}" type="sibTrans" cxnId="{A99BA041-8ED9-47C6-A867-BA6C778A4BE4}">
      <dgm:prSet/>
      <dgm:spPr/>
      <dgm:t>
        <a:bodyPr/>
        <a:lstStyle/>
        <a:p>
          <a:endParaRPr lang="en-US"/>
        </a:p>
      </dgm:t>
    </dgm:pt>
    <dgm:pt modelId="{9717046D-3FDD-4DD9-92E3-865628F50E41}">
      <dgm:prSet custT="1"/>
      <dgm:spPr/>
      <dgm:t>
        <a:bodyPr/>
        <a:lstStyle/>
        <a:p>
          <a:pPr>
            <a:lnSpc>
              <a:spcPct val="100000"/>
            </a:lnSpc>
          </a:pPr>
          <a:r>
            <a:rPr lang="en-US" sz="3600" b="0" i="0"/>
            <a:t>Resource Requests</a:t>
          </a:r>
          <a:endParaRPr lang="en-US" sz="3600"/>
        </a:p>
      </dgm:t>
    </dgm:pt>
    <dgm:pt modelId="{C470A602-850E-45D5-BCBE-90C07C457113}" type="parTrans" cxnId="{7E3B195B-0C5A-4769-95F5-D07FC8119C3C}">
      <dgm:prSet/>
      <dgm:spPr/>
      <dgm:t>
        <a:bodyPr/>
        <a:lstStyle/>
        <a:p>
          <a:endParaRPr lang="en-US"/>
        </a:p>
      </dgm:t>
    </dgm:pt>
    <dgm:pt modelId="{CAAE8CA5-F437-4FBB-81A2-0F6B2FC45A7E}" type="sibTrans" cxnId="{7E3B195B-0C5A-4769-95F5-D07FC8119C3C}">
      <dgm:prSet/>
      <dgm:spPr/>
      <dgm:t>
        <a:bodyPr/>
        <a:lstStyle/>
        <a:p>
          <a:endParaRPr lang="en-US"/>
        </a:p>
      </dgm:t>
    </dgm:pt>
    <dgm:pt modelId="{72B8AF39-F522-4D0C-804D-CA836A5DFD65}" type="pres">
      <dgm:prSet presAssocID="{34845CF2-D733-4B13-830F-21465B47D3EA}" presName="root" presStyleCnt="0">
        <dgm:presLayoutVars>
          <dgm:dir/>
          <dgm:resizeHandles val="exact"/>
        </dgm:presLayoutVars>
      </dgm:prSet>
      <dgm:spPr/>
    </dgm:pt>
    <dgm:pt modelId="{7B89CC2F-8A00-47B3-94EA-0F06A64D47A4}" type="pres">
      <dgm:prSet presAssocID="{AF2D000E-0D0D-467A-9BE2-14AFB1DFD694}" presName="compNode" presStyleCnt="0"/>
      <dgm:spPr/>
    </dgm:pt>
    <dgm:pt modelId="{78C061C7-C66C-49E4-9CE1-F8C32C141827}" type="pres">
      <dgm:prSet presAssocID="{AF2D000E-0D0D-467A-9BE2-14AFB1DFD694}" presName="bgRect" presStyleLbl="bgShp" presStyleIdx="0" presStyleCnt="4"/>
      <dgm:spPr>
        <a:effectLst>
          <a:outerShdw blurRad="50800" dist="38100" dir="5400000" algn="t" rotWithShape="0">
            <a:prstClr val="black">
              <a:alpha val="40000"/>
            </a:prstClr>
          </a:outerShdw>
        </a:effectLst>
      </dgm:spPr>
    </dgm:pt>
    <dgm:pt modelId="{4068F14C-BAC5-4D16-885D-D528E90C61DE}" type="pres">
      <dgm:prSet presAssocID="{AF2D000E-0D0D-467A-9BE2-14AFB1DFD694}"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Upward trend"/>
        </a:ext>
      </dgm:extLst>
    </dgm:pt>
    <dgm:pt modelId="{67349CA2-25AD-4DD8-B94E-5B1DFC50BA32}" type="pres">
      <dgm:prSet presAssocID="{AF2D000E-0D0D-467A-9BE2-14AFB1DFD694}" presName="spaceRect" presStyleCnt="0"/>
      <dgm:spPr/>
    </dgm:pt>
    <dgm:pt modelId="{57766F79-4A4C-49BA-BC1F-9506CDC5A51C}" type="pres">
      <dgm:prSet presAssocID="{AF2D000E-0D0D-467A-9BE2-14AFB1DFD694}" presName="parTx" presStyleLbl="revTx" presStyleIdx="0" presStyleCnt="4">
        <dgm:presLayoutVars>
          <dgm:chMax val="0"/>
          <dgm:chPref val="0"/>
        </dgm:presLayoutVars>
      </dgm:prSet>
      <dgm:spPr/>
    </dgm:pt>
    <dgm:pt modelId="{3FBD9ED6-4A96-4580-AEF2-6FE440EC9CC5}" type="pres">
      <dgm:prSet presAssocID="{4BE1A1DA-861B-4B22-8FAF-560022B500ED}" presName="sibTrans" presStyleCnt="0"/>
      <dgm:spPr/>
    </dgm:pt>
    <dgm:pt modelId="{39820D37-A7B6-48E5-B228-4AF9E7BDE733}" type="pres">
      <dgm:prSet presAssocID="{8CA1DF19-68E7-4BDE-8D43-DB384ABA46F4}" presName="compNode" presStyleCnt="0"/>
      <dgm:spPr/>
    </dgm:pt>
    <dgm:pt modelId="{6AEA5BD2-0791-447D-88A5-A17A7CC88465}" type="pres">
      <dgm:prSet presAssocID="{8CA1DF19-68E7-4BDE-8D43-DB384ABA46F4}" presName="bgRect" presStyleLbl="bgShp" presStyleIdx="1" presStyleCnt="4"/>
      <dgm:spPr>
        <a:effectLst>
          <a:outerShdw blurRad="50800" dist="38100" dir="5400000" algn="t" rotWithShape="0">
            <a:prstClr val="black">
              <a:alpha val="40000"/>
            </a:prstClr>
          </a:outerShdw>
        </a:effectLst>
      </dgm:spPr>
    </dgm:pt>
    <dgm:pt modelId="{E0702991-470E-4D17-833A-BA67815905D3}" type="pres">
      <dgm:prSet presAssocID="{8CA1DF19-68E7-4BDE-8D43-DB384ABA46F4}"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ownward trend"/>
        </a:ext>
      </dgm:extLst>
    </dgm:pt>
    <dgm:pt modelId="{0003AA31-7DD6-433A-B13A-D8C30205CAF7}" type="pres">
      <dgm:prSet presAssocID="{8CA1DF19-68E7-4BDE-8D43-DB384ABA46F4}" presName="spaceRect" presStyleCnt="0"/>
      <dgm:spPr/>
    </dgm:pt>
    <dgm:pt modelId="{56382CB5-D1D3-483D-98DA-45562C88508C}" type="pres">
      <dgm:prSet presAssocID="{8CA1DF19-68E7-4BDE-8D43-DB384ABA46F4}" presName="parTx" presStyleLbl="revTx" presStyleIdx="1" presStyleCnt="4">
        <dgm:presLayoutVars>
          <dgm:chMax val="0"/>
          <dgm:chPref val="0"/>
        </dgm:presLayoutVars>
      </dgm:prSet>
      <dgm:spPr/>
    </dgm:pt>
    <dgm:pt modelId="{727C0AC5-F816-41FC-9FD6-42DC9EB94AAE}" type="pres">
      <dgm:prSet presAssocID="{609FA9FC-019E-4736-AA57-220E25934024}" presName="sibTrans" presStyleCnt="0"/>
      <dgm:spPr/>
    </dgm:pt>
    <dgm:pt modelId="{EA747782-4EA1-401F-BDCE-0B121AC6CAD8}" type="pres">
      <dgm:prSet presAssocID="{3F312ACE-7616-4180-B09E-0E63C13BB2A4}" presName="compNode" presStyleCnt="0"/>
      <dgm:spPr/>
    </dgm:pt>
    <dgm:pt modelId="{46433661-1245-440B-B267-F42BB3FC79B5}" type="pres">
      <dgm:prSet presAssocID="{3F312ACE-7616-4180-B09E-0E63C13BB2A4}" presName="bgRect" presStyleLbl="bgShp" presStyleIdx="2" presStyleCnt="4"/>
      <dgm:spPr>
        <a:effectLst>
          <a:outerShdw blurRad="50800" dist="38100" dir="5400000" algn="t" rotWithShape="0">
            <a:prstClr val="black">
              <a:alpha val="40000"/>
            </a:prstClr>
          </a:outerShdw>
        </a:effectLst>
      </dgm:spPr>
    </dgm:pt>
    <dgm:pt modelId="{CFD66A34-2152-4A32-B59A-5B53FF67F240}" type="pres">
      <dgm:prSet presAssocID="{3F312ACE-7616-4180-B09E-0E63C13BB2A4}"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Checkmark"/>
        </a:ext>
      </dgm:extLst>
    </dgm:pt>
    <dgm:pt modelId="{AA6CD295-ACA2-4940-9C46-8C2FF5942AB0}" type="pres">
      <dgm:prSet presAssocID="{3F312ACE-7616-4180-B09E-0E63C13BB2A4}" presName="spaceRect" presStyleCnt="0"/>
      <dgm:spPr/>
    </dgm:pt>
    <dgm:pt modelId="{1011FFA9-0957-47E4-A3BC-602FFC92DD48}" type="pres">
      <dgm:prSet presAssocID="{3F312ACE-7616-4180-B09E-0E63C13BB2A4}" presName="parTx" presStyleLbl="revTx" presStyleIdx="2" presStyleCnt="4">
        <dgm:presLayoutVars>
          <dgm:chMax val="0"/>
          <dgm:chPref val="0"/>
        </dgm:presLayoutVars>
      </dgm:prSet>
      <dgm:spPr/>
    </dgm:pt>
    <dgm:pt modelId="{8C0B3897-5DD6-4142-BE8C-532D89513077}" type="pres">
      <dgm:prSet presAssocID="{081827F3-E0DA-4405-9D3C-9A168D6A56F2}" presName="sibTrans" presStyleCnt="0"/>
      <dgm:spPr/>
    </dgm:pt>
    <dgm:pt modelId="{6EE22870-037B-4832-B3FD-5904B2B70733}" type="pres">
      <dgm:prSet presAssocID="{9717046D-3FDD-4DD9-92E3-865628F50E41}" presName="compNode" presStyleCnt="0"/>
      <dgm:spPr/>
    </dgm:pt>
    <dgm:pt modelId="{B85B8207-4F6C-4FDB-A3DC-B40BC4912CDD}" type="pres">
      <dgm:prSet presAssocID="{9717046D-3FDD-4DD9-92E3-865628F50E41}" presName="bgRect" presStyleLbl="bgShp" presStyleIdx="3" presStyleCnt="4"/>
      <dgm:spPr>
        <a:effectLst>
          <a:outerShdw blurRad="50800" dist="38100" dir="5400000" algn="t" rotWithShape="0">
            <a:prstClr val="black">
              <a:alpha val="40000"/>
            </a:prstClr>
          </a:outerShdw>
        </a:effectLst>
      </dgm:spPr>
    </dgm:pt>
    <dgm:pt modelId="{DB2256D0-BCD8-4045-B64C-4C75A92115EF}" type="pres">
      <dgm:prSet presAssocID="{9717046D-3FDD-4DD9-92E3-865628F50E41}"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User"/>
        </a:ext>
      </dgm:extLst>
    </dgm:pt>
    <dgm:pt modelId="{A0FBC22E-F364-4031-AC32-BA19F8E17A12}" type="pres">
      <dgm:prSet presAssocID="{9717046D-3FDD-4DD9-92E3-865628F50E41}" presName="spaceRect" presStyleCnt="0"/>
      <dgm:spPr/>
    </dgm:pt>
    <dgm:pt modelId="{4BBA996A-3BFA-4C78-BA91-2F24A878A97D}" type="pres">
      <dgm:prSet presAssocID="{9717046D-3FDD-4DD9-92E3-865628F50E41}" presName="parTx" presStyleLbl="revTx" presStyleIdx="3" presStyleCnt="4">
        <dgm:presLayoutVars>
          <dgm:chMax val="0"/>
          <dgm:chPref val="0"/>
        </dgm:presLayoutVars>
      </dgm:prSet>
      <dgm:spPr/>
    </dgm:pt>
  </dgm:ptLst>
  <dgm:cxnLst>
    <dgm:cxn modelId="{EB39581D-C511-4C19-A00A-4A86077AB40A}" type="presOf" srcId="{34845CF2-D733-4B13-830F-21465B47D3EA}" destId="{72B8AF39-F522-4D0C-804D-CA836A5DFD65}" srcOrd="0" destOrd="0" presId="urn:microsoft.com/office/officeart/2018/2/layout/IconVerticalSolidList"/>
    <dgm:cxn modelId="{0A60B629-72A0-4133-BA0A-63169047C8E6}" type="presOf" srcId="{AF2D000E-0D0D-467A-9BE2-14AFB1DFD694}" destId="{57766F79-4A4C-49BA-BC1F-9506CDC5A51C}" srcOrd="0" destOrd="0" presId="urn:microsoft.com/office/officeart/2018/2/layout/IconVerticalSolidList"/>
    <dgm:cxn modelId="{7E3B195B-0C5A-4769-95F5-D07FC8119C3C}" srcId="{34845CF2-D733-4B13-830F-21465B47D3EA}" destId="{9717046D-3FDD-4DD9-92E3-865628F50E41}" srcOrd="3" destOrd="0" parTransId="{C470A602-850E-45D5-BCBE-90C07C457113}" sibTransId="{CAAE8CA5-F437-4FBB-81A2-0F6B2FC45A7E}"/>
    <dgm:cxn modelId="{AA0A5C5C-9620-41C1-A374-E3AC93EF0042}" srcId="{34845CF2-D733-4B13-830F-21465B47D3EA}" destId="{8CA1DF19-68E7-4BDE-8D43-DB384ABA46F4}" srcOrd="1" destOrd="0" parTransId="{4B5F4842-DB93-4E98-BD88-21747CB0B347}" sibTransId="{609FA9FC-019E-4736-AA57-220E25934024}"/>
    <dgm:cxn modelId="{A99BA041-8ED9-47C6-A867-BA6C778A4BE4}" srcId="{34845CF2-D733-4B13-830F-21465B47D3EA}" destId="{3F312ACE-7616-4180-B09E-0E63C13BB2A4}" srcOrd="2" destOrd="0" parTransId="{62B3B0A8-D544-4F46-B9F0-946759A6F0C0}" sibTransId="{081827F3-E0DA-4405-9D3C-9A168D6A56F2}"/>
    <dgm:cxn modelId="{1BC8E393-5FBA-4190-A535-1B16C4E44B5C}" type="presOf" srcId="{8CA1DF19-68E7-4BDE-8D43-DB384ABA46F4}" destId="{56382CB5-D1D3-483D-98DA-45562C88508C}" srcOrd="0" destOrd="0" presId="urn:microsoft.com/office/officeart/2018/2/layout/IconVerticalSolidList"/>
    <dgm:cxn modelId="{AA821BEB-FD49-4B21-BDF8-7847F5761A2D}" srcId="{34845CF2-D733-4B13-830F-21465B47D3EA}" destId="{AF2D000E-0D0D-467A-9BE2-14AFB1DFD694}" srcOrd="0" destOrd="0" parTransId="{B17D69EE-5D8C-499B-8346-838C3DAA7FA5}" sibTransId="{4BE1A1DA-861B-4B22-8FAF-560022B500ED}"/>
    <dgm:cxn modelId="{7674BFF7-54E9-415A-8819-FF17514D21D7}" type="presOf" srcId="{9717046D-3FDD-4DD9-92E3-865628F50E41}" destId="{4BBA996A-3BFA-4C78-BA91-2F24A878A97D}" srcOrd="0" destOrd="0" presId="urn:microsoft.com/office/officeart/2018/2/layout/IconVerticalSolidList"/>
    <dgm:cxn modelId="{001E40FD-F658-40E4-B635-51470F47EFA6}" type="presOf" srcId="{3F312ACE-7616-4180-B09E-0E63C13BB2A4}" destId="{1011FFA9-0957-47E4-A3BC-602FFC92DD48}" srcOrd="0" destOrd="0" presId="urn:microsoft.com/office/officeart/2018/2/layout/IconVerticalSolidList"/>
    <dgm:cxn modelId="{74EC224A-1CEE-4239-8C64-1A640F702307}" type="presParOf" srcId="{72B8AF39-F522-4D0C-804D-CA836A5DFD65}" destId="{7B89CC2F-8A00-47B3-94EA-0F06A64D47A4}" srcOrd="0" destOrd="0" presId="urn:microsoft.com/office/officeart/2018/2/layout/IconVerticalSolidList"/>
    <dgm:cxn modelId="{F5012E87-15C0-41AF-AC26-B4B1B441DFEF}" type="presParOf" srcId="{7B89CC2F-8A00-47B3-94EA-0F06A64D47A4}" destId="{78C061C7-C66C-49E4-9CE1-F8C32C141827}" srcOrd="0" destOrd="0" presId="urn:microsoft.com/office/officeart/2018/2/layout/IconVerticalSolidList"/>
    <dgm:cxn modelId="{A7FACC30-EB0A-4D49-AC0A-2C52483A3CE5}" type="presParOf" srcId="{7B89CC2F-8A00-47B3-94EA-0F06A64D47A4}" destId="{4068F14C-BAC5-4D16-885D-D528E90C61DE}" srcOrd="1" destOrd="0" presId="urn:microsoft.com/office/officeart/2018/2/layout/IconVerticalSolidList"/>
    <dgm:cxn modelId="{1416A9F7-7C39-4DF4-9065-E9C6E16B5330}" type="presParOf" srcId="{7B89CC2F-8A00-47B3-94EA-0F06A64D47A4}" destId="{67349CA2-25AD-4DD8-B94E-5B1DFC50BA32}" srcOrd="2" destOrd="0" presId="urn:microsoft.com/office/officeart/2018/2/layout/IconVerticalSolidList"/>
    <dgm:cxn modelId="{5C3BAB66-3562-4805-9B31-2997744B304D}" type="presParOf" srcId="{7B89CC2F-8A00-47B3-94EA-0F06A64D47A4}" destId="{57766F79-4A4C-49BA-BC1F-9506CDC5A51C}" srcOrd="3" destOrd="0" presId="urn:microsoft.com/office/officeart/2018/2/layout/IconVerticalSolidList"/>
    <dgm:cxn modelId="{C576C7FD-F216-4372-97E3-22B1CB87D5FD}" type="presParOf" srcId="{72B8AF39-F522-4D0C-804D-CA836A5DFD65}" destId="{3FBD9ED6-4A96-4580-AEF2-6FE440EC9CC5}" srcOrd="1" destOrd="0" presId="urn:microsoft.com/office/officeart/2018/2/layout/IconVerticalSolidList"/>
    <dgm:cxn modelId="{CE03DFDB-90F0-4267-B9B5-118559AD4270}" type="presParOf" srcId="{72B8AF39-F522-4D0C-804D-CA836A5DFD65}" destId="{39820D37-A7B6-48E5-B228-4AF9E7BDE733}" srcOrd="2" destOrd="0" presId="urn:microsoft.com/office/officeart/2018/2/layout/IconVerticalSolidList"/>
    <dgm:cxn modelId="{AAF53F4F-9327-487D-9007-6C49BD7E1F32}" type="presParOf" srcId="{39820D37-A7B6-48E5-B228-4AF9E7BDE733}" destId="{6AEA5BD2-0791-447D-88A5-A17A7CC88465}" srcOrd="0" destOrd="0" presId="urn:microsoft.com/office/officeart/2018/2/layout/IconVerticalSolidList"/>
    <dgm:cxn modelId="{CA03867C-17BB-49D6-B5FD-68B9D4A6BB74}" type="presParOf" srcId="{39820D37-A7B6-48E5-B228-4AF9E7BDE733}" destId="{E0702991-470E-4D17-833A-BA67815905D3}" srcOrd="1" destOrd="0" presId="urn:microsoft.com/office/officeart/2018/2/layout/IconVerticalSolidList"/>
    <dgm:cxn modelId="{2D984E58-7528-41F2-AD9A-BBED9EF18115}" type="presParOf" srcId="{39820D37-A7B6-48E5-B228-4AF9E7BDE733}" destId="{0003AA31-7DD6-433A-B13A-D8C30205CAF7}" srcOrd="2" destOrd="0" presId="urn:microsoft.com/office/officeart/2018/2/layout/IconVerticalSolidList"/>
    <dgm:cxn modelId="{78CAFB9E-47BA-4777-A11C-80A3C314AA05}" type="presParOf" srcId="{39820D37-A7B6-48E5-B228-4AF9E7BDE733}" destId="{56382CB5-D1D3-483D-98DA-45562C88508C}" srcOrd="3" destOrd="0" presId="urn:microsoft.com/office/officeart/2018/2/layout/IconVerticalSolidList"/>
    <dgm:cxn modelId="{BA55E50A-B2AE-4C0A-B9E0-9317F12DC4C2}" type="presParOf" srcId="{72B8AF39-F522-4D0C-804D-CA836A5DFD65}" destId="{727C0AC5-F816-41FC-9FD6-42DC9EB94AAE}" srcOrd="3" destOrd="0" presId="urn:microsoft.com/office/officeart/2018/2/layout/IconVerticalSolidList"/>
    <dgm:cxn modelId="{6BD32D0D-3C46-4E45-B678-0DBC1185537E}" type="presParOf" srcId="{72B8AF39-F522-4D0C-804D-CA836A5DFD65}" destId="{EA747782-4EA1-401F-BDCE-0B121AC6CAD8}" srcOrd="4" destOrd="0" presId="urn:microsoft.com/office/officeart/2018/2/layout/IconVerticalSolidList"/>
    <dgm:cxn modelId="{EC317771-872A-48DB-A4CC-1700028EE108}" type="presParOf" srcId="{EA747782-4EA1-401F-BDCE-0B121AC6CAD8}" destId="{46433661-1245-440B-B267-F42BB3FC79B5}" srcOrd="0" destOrd="0" presId="urn:microsoft.com/office/officeart/2018/2/layout/IconVerticalSolidList"/>
    <dgm:cxn modelId="{21BC849F-FBA6-4E9B-8E45-56130EA0C70D}" type="presParOf" srcId="{EA747782-4EA1-401F-BDCE-0B121AC6CAD8}" destId="{CFD66A34-2152-4A32-B59A-5B53FF67F240}" srcOrd="1" destOrd="0" presId="urn:microsoft.com/office/officeart/2018/2/layout/IconVerticalSolidList"/>
    <dgm:cxn modelId="{32A44D3C-BDA3-413C-B814-7EC3DD1025A4}" type="presParOf" srcId="{EA747782-4EA1-401F-BDCE-0B121AC6CAD8}" destId="{AA6CD295-ACA2-4940-9C46-8C2FF5942AB0}" srcOrd="2" destOrd="0" presId="urn:microsoft.com/office/officeart/2018/2/layout/IconVerticalSolidList"/>
    <dgm:cxn modelId="{54509DD8-DAFB-4D5D-8A77-41AA5210535D}" type="presParOf" srcId="{EA747782-4EA1-401F-BDCE-0B121AC6CAD8}" destId="{1011FFA9-0957-47E4-A3BC-602FFC92DD48}" srcOrd="3" destOrd="0" presId="urn:microsoft.com/office/officeart/2018/2/layout/IconVerticalSolidList"/>
    <dgm:cxn modelId="{B1E71933-0C74-48C0-878E-D162BB279AC9}" type="presParOf" srcId="{72B8AF39-F522-4D0C-804D-CA836A5DFD65}" destId="{8C0B3897-5DD6-4142-BE8C-532D89513077}" srcOrd="5" destOrd="0" presId="urn:microsoft.com/office/officeart/2018/2/layout/IconVerticalSolidList"/>
    <dgm:cxn modelId="{0739C524-DB05-4216-9E01-EBCCBF3700DC}" type="presParOf" srcId="{72B8AF39-F522-4D0C-804D-CA836A5DFD65}" destId="{6EE22870-037B-4832-B3FD-5904B2B70733}" srcOrd="6" destOrd="0" presId="urn:microsoft.com/office/officeart/2018/2/layout/IconVerticalSolidList"/>
    <dgm:cxn modelId="{C0386F16-4AE3-4021-A707-4D802A9C0A3C}" type="presParOf" srcId="{6EE22870-037B-4832-B3FD-5904B2B70733}" destId="{B85B8207-4F6C-4FDB-A3DC-B40BC4912CDD}" srcOrd="0" destOrd="0" presId="urn:microsoft.com/office/officeart/2018/2/layout/IconVerticalSolidList"/>
    <dgm:cxn modelId="{0594D2F4-F0AF-45DF-A8F6-F5EC7B58ED6E}" type="presParOf" srcId="{6EE22870-037B-4832-B3FD-5904B2B70733}" destId="{DB2256D0-BCD8-4045-B64C-4C75A92115EF}" srcOrd="1" destOrd="0" presId="urn:microsoft.com/office/officeart/2018/2/layout/IconVerticalSolidList"/>
    <dgm:cxn modelId="{966A8FBF-B675-435B-88A0-82C3DB9FB550}" type="presParOf" srcId="{6EE22870-037B-4832-B3FD-5904B2B70733}" destId="{A0FBC22E-F364-4031-AC32-BA19F8E17A12}" srcOrd="2" destOrd="0" presId="urn:microsoft.com/office/officeart/2018/2/layout/IconVerticalSolidList"/>
    <dgm:cxn modelId="{CE8CE7B8-3BFB-4855-90AA-24A154EA2FF0}" type="presParOf" srcId="{6EE22870-037B-4832-B3FD-5904B2B70733}" destId="{4BBA996A-3BFA-4C78-BA91-2F24A878A97D}"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EAD7D79-47AE-7F4C-8695-24DDAB9DAA35}" type="doc">
      <dgm:prSet loTypeId="urn:microsoft.com/office/officeart/2005/8/layout/hProcess9" loCatId="process" qsTypeId="urn:microsoft.com/office/officeart/2005/8/quickstyle/simple5" qsCatId="simple" csTypeId="urn:microsoft.com/office/officeart/2005/8/colors/accent1_2" csCatId="accent1"/>
      <dgm:spPr/>
      <dgm:t>
        <a:bodyPr/>
        <a:lstStyle/>
        <a:p>
          <a:endParaRPr lang="en-US"/>
        </a:p>
      </dgm:t>
    </dgm:pt>
    <dgm:pt modelId="{BF55D34E-92AE-C040-ACA1-2FA5B9FAA7ED}">
      <dgm:prSet/>
      <dgm:spPr/>
      <dgm:t>
        <a:bodyPr/>
        <a:lstStyle/>
        <a:p>
          <a:r>
            <a:rPr lang="en-US" b="0" i="0">
              <a:latin typeface="Segoe UI" panose="020B0502040204020203" pitchFamily="34" charset="0"/>
              <a:cs typeface="Segoe UI" panose="020B0502040204020203" pitchFamily="34" charset="0"/>
            </a:rPr>
            <a:t>Are there any questions before we get started? </a:t>
          </a:r>
          <a:endParaRPr lang="en-US">
            <a:latin typeface="Segoe UI" panose="020B0502040204020203" pitchFamily="34" charset="0"/>
            <a:cs typeface="Segoe UI" panose="020B0502040204020203" pitchFamily="34" charset="0"/>
          </a:endParaRPr>
        </a:p>
      </dgm:t>
    </dgm:pt>
    <dgm:pt modelId="{0F615D06-53D6-A648-9689-EC5C6F0E433C}" type="parTrans" cxnId="{D5977150-3BC5-0147-B31E-11F410CDF833}">
      <dgm:prSet/>
      <dgm:spPr/>
      <dgm:t>
        <a:bodyPr/>
        <a:lstStyle/>
        <a:p>
          <a:endParaRPr lang="en-US"/>
        </a:p>
      </dgm:t>
    </dgm:pt>
    <dgm:pt modelId="{798D432D-B9C8-5D47-9DFA-7F2DE41C629F}" type="sibTrans" cxnId="{D5977150-3BC5-0147-B31E-11F410CDF833}">
      <dgm:prSet/>
      <dgm:spPr/>
      <dgm:t>
        <a:bodyPr/>
        <a:lstStyle/>
        <a:p>
          <a:endParaRPr lang="en-US"/>
        </a:p>
      </dgm:t>
    </dgm:pt>
    <dgm:pt modelId="{0168E43A-AFA1-1843-878D-67944D31386B}" type="pres">
      <dgm:prSet presAssocID="{DEAD7D79-47AE-7F4C-8695-24DDAB9DAA35}" presName="CompostProcess" presStyleCnt="0">
        <dgm:presLayoutVars>
          <dgm:dir/>
          <dgm:resizeHandles val="exact"/>
        </dgm:presLayoutVars>
      </dgm:prSet>
      <dgm:spPr/>
    </dgm:pt>
    <dgm:pt modelId="{6158BA75-F731-8940-A31A-3EA414506750}" type="pres">
      <dgm:prSet presAssocID="{DEAD7D79-47AE-7F4C-8695-24DDAB9DAA35}" presName="arrow" presStyleLbl="bgShp" presStyleIdx="0" presStyleCnt="1"/>
      <dgm:spPr>
        <a:effectLst>
          <a:outerShdw blurRad="50800" dist="38100" dir="5400000" algn="t" rotWithShape="0">
            <a:prstClr val="black">
              <a:alpha val="40000"/>
            </a:prstClr>
          </a:outerShdw>
        </a:effectLst>
      </dgm:spPr>
    </dgm:pt>
    <dgm:pt modelId="{96FECB35-2CF3-7744-9E2D-B87E4A5D65DD}" type="pres">
      <dgm:prSet presAssocID="{DEAD7D79-47AE-7F4C-8695-24DDAB9DAA35}" presName="linearProcess" presStyleCnt="0"/>
      <dgm:spPr/>
    </dgm:pt>
    <dgm:pt modelId="{0C121366-A1FC-8343-83FB-EB424754CDCF}" type="pres">
      <dgm:prSet presAssocID="{BF55D34E-92AE-C040-ACA1-2FA5B9FAA7ED}" presName="textNode" presStyleLbl="node1" presStyleIdx="0" presStyleCnt="1" custLinFactNeighborX="-6171">
        <dgm:presLayoutVars>
          <dgm:bulletEnabled val="1"/>
        </dgm:presLayoutVars>
      </dgm:prSet>
      <dgm:spPr/>
    </dgm:pt>
  </dgm:ptLst>
  <dgm:cxnLst>
    <dgm:cxn modelId="{2B61B60F-EB96-F341-8A28-347E8DEE9385}" type="presOf" srcId="{DEAD7D79-47AE-7F4C-8695-24DDAB9DAA35}" destId="{0168E43A-AFA1-1843-878D-67944D31386B}" srcOrd="0" destOrd="0" presId="urn:microsoft.com/office/officeart/2005/8/layout/hProcess9"/>
    <dgm:cxn modelId="{D5977150-3BC5-0147-B31E-11F410CDF833}" srcId="{DEAD7D79-47AE-7F4C-8695-24DDAB9DAA35}" destId="{BF55D34E-92AE-C040-ACA1-2FA5B9FAA7ED}" srcOrd="0" destOrd="0" parTransId="{0F615D06-53D6-A648-9689-EC5C6F0E433C}" sibTransId="{798D432D-B9C8-5D47-9DFA-7F2DE41C629F}"/>
    <dgm:cxn modelId="{EDFBD896-91A0-B848-BD4E-9049EE5915B0}" type="presOf" srcId="{BF55D34E-92AE-C040-ACA1-2FA5B9FAA7ED}" destId="{0C121366-A1FC-8343-83FB-EB424754CDCF}" srcOrd="0" destOrd="0" presId="urn:microsoft.com/office/officeart/2005/8/layout/hProcess9"/>
    <dgm:cxn modelId="{CA4D4FFE-E41D-7A46-AEA7-7AFE7A66C7FA}" type="presParOf" srcId="{0168E43A-AFA1-1843-878D-67944D31386B}" destId="{6158BA75-F731-8940-A31A-3EA414506750}" srcOrd="0" destOrd="0" presId="urn:microsoft.com/office/officeart/2005/8/layout/hProcess9"/>
    <dgm:cxn modelId="{0AAFFEFA-48F4-D243-B256-DDE67B7DB50A}" type="presParOf" srcId="{0168E43A-AFA1-1843-878D-67944D31386B}" destId="{96FECB35-2CF3-7744-9E2D-B87E4A5D65DD}" srcOrd="1" destOrd="0" presId="urn:microsoft.com/office/officeart/2005/8/layout/hProcess9"/>
    <dgm:cxn modelId="{8DAB9FC8-0FD0-4A4C-A855-59CAE7E9F0AD}" type="presParOf" srcId="{96FECB35-2CF3-7744-9E2D-B87E4A5D65DD}" destId="{0C121366-A1FC-8343-83FB-EB424754CDCF}" srcOrd="0" destOrd="0" presId="urn:microsoft.com/office/officeart/2005/8/layout/hProcess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1B2085E-29BC-492E-81F3-A8825B980D9A}" type="doc">
      <dgm:prSet loTypeId="urn:microsoft.com/office/officeart/2018/2/layout/IconVerticalSolidList" loCatId="icon" qsTypeId="urn:microsoft.com/office/officeart/2005/8/quickstyle/simple5" qsCatId="simple" csTypeId="urn:microsoft.com/office/officeart/2005/8/colors/accent1_2" csCatId="accent1" phldr="1"/>
      <dgm:spPr/>
      <dgm:t>
        <a:bodyPr/>
        <a:lstStyle/>
        <a:p>
          <a:endParaRPr lang="en-US"/>
        </a:p>
      </dgm:t>
    </dgm:pt>
    <dgm:pt modelId="{58199DB5-5F68-486A-80B0-03B7671DE042}">
      <dgm:prSet custT="1"/>
      <dgm:spPr/>
      <dgm:t>
        <a:bodyPr/>
        <a:lstStyle/>
        <a:p>
          <a:pPr>
            <a:lnSpc>
              <a:spcPct val="100000"/>
            </a:lnSpc>
          </a:pPr>
          <a:r>
            <a:rPr lang="en-US" sz="2800">
              <a:latin typeface="Segoe UI" panose="020B0502040204020203" pitchFamily="34" charset="0"/>
              <a:cs typeface="Segoe UI" panose="020B0502040204020203" pitchFamily="34" charset="0"/>
            </a:rPr>
            <a:t>The items presented in the first grouping occurred in the days and weeks prior to today. </a:t>
          </a:r>
        </a:p>
      </dgm:t>
    </dgm:pt>
    <dgm:pt modelId="{10C04F5C-8A27-41B9-9366-D2C664A81963}" type="parTrans" cxnId="{8FE69883-2230-48CE-9409-D3E8A538F234}">
      <dgm:prSet/>
      <dgm:spPr/>
      <dgm:t>
        <a:bodyPr/>
        <a:lstStyle/>
        <a:p>
          <a:endParaRPr lang="en-US"/>
        </a:p>
      </dgm:t>
    </dgm:pt>
    <dgm:pt modelId="{C745B382-7781-40DF-ADBD-652934F26087}" type="sibTrans" cxnId="{8FE69883-2230-48CE-9409-D3E8A538F234}">
      <dgm:prSet/>
      <dgm:spPr/>
      <dgm:t>
        <a:bodyPr/>
        <a:lstStyle/>
        <a:p>
          <a:endParaRPr lang="en-US"/>
        </a:p>
      </dgm:t>
    </dgm:pt>
    <dgm:pt modelId="{6641959A-4C4C-4096-9872-84666090712B}">
      <dgm:prSet custT="1"/>
      <dgm:spPr/>
      <dgm:t>
        <a:bodyPr/>
        <a:lstStyle/>
        <a:p>
          <a:pPr>
            <a:lnSpc>
              <a:spcPct val="100000"/>
            </a:lnSpc>
          </a:pPr>
          <a:r>
            <a:rPr lang="en-US" sz="2800">
              <a:latin typeface="Segoe UI" panose="020B0502040204020203" pitchFamily="34" charset="0"/>
              <a:cs typeface="Segoe UI" panose="020B0502040204020203" pitchFamily="34" charset="0"/>
            </a:rPr>
            <a:t>Location-specific scenario updates will now be provided to you by your facilitators.</a:t>
          </a:r>
        </a:p>
      </dgm:t>
    </dgm:pt>
    <dgm:pt modelId="{42A481FE-D3A1-4330-B304-C924A02A35E3}" type="parTrans" cxnId="{A95F0669-421A-49DA-8228-581D550F1E70}">
      <dgm:prSet/>
      <dgm:spPr/>
      <dgm:t>
        <a:bodyPr/>
        <a:lstStyle/>
        <a:p>
          <a:endParaRPr lang="en-US"/>
        </a:p>
      </dgm:t>
    </dgm:pt>
    <dgm:pt modelId="{D0E174ED-2F88-4F00-B5B9-FF644F99FE12}" type="sibTrans" cxnId="{A95F0669-421A-49DA-8228-581D550F1E70}">
      <dgm:prSet/>
      <dgm:spPr/>
      <dgm:t>
        <a:bodyPr/>
        <a:lstStyle/>
        <a:p>
          <a:endParaRPr lang="en-US"/>
        </a:p>
      </dgm:t>
    </dgm:pt>
    <dgm:pt modelId="{6950A253-82FC-407A-88CA-5ECCADCF2D9B}">
      <dgm:prSet custT="1"/>
      <dgm:spPr>
        <a:effectLst/>
      </dgm:spPr>
      <dgm:t>
        <a:bodyPr/>
        <a:lstStyle/>
        <a:p>
          <a:pPr>
            <a:lnSpc>
              <a:spcPct val="100000"/>
            </a:lnSpc>
          </a:pPr>
          <a:r>
            <a:rPr lang="en-US" sz="2800">
              <a:latin typeface="Segoe UI"/>
              <a:cs typeface="Segoe UI"/>
            </a:rPr>
            <a:t>The Situation Manual has some group discussion questions for Module 1 on page 10.</a:t>
          </a:r>
        </a:p>
      </dgm:t>
    </dgm:pt>
    <dgm:pt modelId="{C48C17CE-7C67-4254-9C69-DAB28CD11C5F}" type="parTrans" cxnId="{3E7F7D43-48F7-45D0-B206-15ACFC32C5BC}">
      <dgm:prSet/>
      <dgm:spPr/>
      <dgm:t>
        <a:bodyPr/>
        <a:lstStyle/>
        <a:p>
          <a:endParaRPr lang="en-US"/>
        </a:p>
      </dgm:t>
    </dgm:pt>
    <dgm:pt modelId="{59E042D9-97EA-4052-A969-3E07DFEE4EFA}" type="sibTrans" cxnId="{3E7F7D43-48F7-45D0-B206-15ACFC32C5BC}">
      <dgm:prSet/>
      <dgm:spPr/>
      <dgm:t>
        <a:bodyPr/>
        <a:lstStyle/>
        <a:p>
          <a:endParaRPr lang="en-US"/>
        </a:p>
      </dgm:t>
    </dgm:pt>
    <dgm:pt modelId="{9E384D6D-AADB-46E7-A4FE-960D6B67C984}" type="pres">
      <dgm:prSet presAssocID="{11B2085E-29BC-492E-81F3-A8825B980D9A}" presName="root" presStyleCnt="0">
        <dgm:presLayoutVars>
          <dgm:dir/>
          <dgm:resizeHandles val="exact"/>
        </dgm:presLayoutVars>
      </dgm:prSet>
      <dgm:spPr/>
    </dgm:pt>
    <dgm:pt modelId="{CBD4E5F8-F386-477C-9F69-F2D177DB16E9}" type="pres">
      <dgm:prSet presAssocID="{58199DB5-5F68-486A-80B0-03B7671DE042}" presName="compNode" presStyleCnt="0"/>
      <dgm:spPr/>
    </dgm:pt>
    <dgm:pt modelId="{E37D0749-839E-467E-A353-321A41DF2298}" type="pres">
      <dgm:prSet presAssocID="{58199DB5-5F68-486A-80B0-03B7671DE042}" presName="bgRect" presStyleLbl="bgShp" presStyleIdx="0" presStyleCnt="3"/>
      <dgm:spPr>
        <a:effectLst>
          <a:outerShdw blurRad="50800" dist="38100" dir="5400000" algn="t" rotWithShape="0">
            <a:prstClr val="black">
              <a:alpha val="40000"/>
            </a:prstClr>
          </a:outerShdw>
        </a:effectLst>
      </dgm:spPr>
    </dgm:pt>
    <dgm:pt modelId="{6633910F-A4DB-4103-AB60-CCD37D363BFF}" type="pres">
      <dgm:prSet presAssocID="{58199DB5-5F68-486A-80B0-03B7671DE042}"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Monthly calendar"/>
        </a:ext>
      </dgm:extLst>
    </dgm:pt>
    <dgm:pt modelId="{0191BDC2-2D18-4920-A286-C8C866099DBD}" type="pres">
      <dgm:prSet presAssocID="{58199DB5-5F68-486A-80B0-03B7671DE042}" presName="spaceRect" presStyleCnt="0"/>
      <dgm:spPr/>
    </dgm:pt>
    <dgm:pt modelId="{2F5F09C1-86DA-4F8E-A091-4D332226FEA7}" type="pres">
      <dgm:prSet presAssocID="{58199DB5-5F68-486A-80B0-03B7671DE042}" presName="parTx" presStyleLbl="revTx" presStyleIdx="0" presStyleCnt="3">
        <dgm:presLayoutVars>
          <dgm:chMax val="0"/>
          <dgm:chPref val="0"/>
        </dgm:presLayoutVars>
      </dgm:prSet>
      <dgm:spPr/>
    </dgm:pt>
    <dgm:pt modelId="{42133A7F-2F74-4397-A802-9796985B81DA}" type="pres">
      <dgm:prSet presAssocID="{C745B382-7781-40DF-ADBD-652934F26087}" presName="sibTrans" presStyleCnt="0"/>
      <dgm:spPr/>
    </dgm:pt>
    <dgm:pt modelId="{D864D6D3-BFB9-4168-B0B6-BAF0D649C878}" type="pres">
      <dgm:prSet presAssocID="{6641959A-4C4C-4096-9872-84666090712B}" presName="compNode" presStyleCnt="0"/>
      <dgm:spPr/>
    </dgm:pt>
    <dgm:pt modelId="{27A70D1F-8BD0-4883-B472-0703001B8950}" type="pres">
      <dgm:prSet presAssocID="{6641959A-4C4C-4096-9872-84666090712B}" presName="bgRect" presStyleLbl="bgShp" presStyleIdx="1" presStyleCnt="3"/>
      <dgm:spPr>
        <a:effectLst>
          <a:outerShdw blurRad="50800" dist="38100" dir="5400000" algn="t" rotWithShape="0">
            <a:prstClr val="black">
              <a:alpha val="40000"/>
            </a:prstClr>
          </a:outerShdw>
        </a:effectLst>
      </dgm:spPr>
    </dgm:pt>
    <dgm:pt modelId="{79424371-692E-4164-8911-555C84FD00D0}" type="pres">
      <dgm:prSet presAssocID="{6641959A-4C4C-4096-9872-84666090712B}"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Users"/>
        </a:ext>
      </dgm:extLst>
    </dgm:pt>
    <dgm:pt modelId="{C06CDC6B-A609-4076-A798-0D12BB29681A}" type="pres">
      <dgm:prSet presAssocID="{6641959A-4C4C-4096-9872-84666090712B}" presName="spaceRect" presStyleCnt="0"/>
      <dgm:spPr/>
    </dgm:pt>
    <dgm:pt modelId="{26ADC507-9B9C-413B-ABE6-DE183F0A9662}" type="pres">
      <dgm:prSet presAssocID="{6641959A-4C4C-4096-9872-84666090712B}" presName="parTx" presStyleLbl="revTx" presStyleIdx="1" presStyleCnt="3">
        <dgm:presLayoutVars>
          <dgm:chMax val="0"/>
          <dgm:chPref val="0"/>
        </dgm:presLayoutVars>
      </dgm:prSet>
      <dgm:spPr/>
    </dgm:pt>
    <dgm:pt modelId="{83F4B81A-EE7D-4404-8B53-CB7D36BB8FDE}" type="pres">
      <dgm:prSet presAssocID="{D0E174ED-2F88-4F00-B5B9-FF644F99FE12}" presName="sibTrans" presStyleCnt="0"/>
      <dgm:spPr/>
    </dgm:pt>
    <dgm:pt modelId="{70337920-994A-480D-A667-1B696A2246EA}" type="pres">
      <dgm:prSet presAssocID="{6950A253-82FC-407A-88CA-5ECCADCF2D9B}" presName="compNode" presStyleCnt="0"/>
      <dgm:spPr/>
    </dgm:pt>
    <dgm:pt modelId="{5A0AA2C8-9876-44FF-AC27-20DECCC2AAC7}" type="pres">
      <dgm:prSet presAssocID="{6950A253-82FC-407A-88CA-5ECCADCF2D9B}" presName="bgRect" presStyleLbl="bgShp" presStyleIdx="2" presStyleCnt="3"/>
      <dgm:spPr>
        <a:effectLst>
          <a:outerShdw blurRad="50800" dist="38100" dir="5400000" algn="t" rotWithShape="0">
            <a:prstClr val="black">
              <a:alpha val="40000"/>
            </a:prstClr>
          </a:outerShdw>
        </a:effectLst>
      </dgm:spPr>
    </dgm:pt>
    <dgm:pt modelId="{9556002A-8379-4BEF-A2EF-FE9A475ABDAF}" type="pres">
      <dgm:prSet presAssocID="{6950A253-82FC-407A-88CA-5ECCADCF2D9B}"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Meeting"/>
        </a:ext>
      </dgm:extLst>
    </dgm:pt>
    <dgm:pt modelId="{80522004-EFEC-40F9-BDD8-3BA9EEFD15A4}" type="pres">
      <dgm:prSet presAssocID="{6950A253-82FC-407A-88CA-5ECCADCF2D9B}" presName="spaceRect" presStyleCnt="0"/>
      <dgm:spPr/>
    </dgm:pt>
    <dgm:pt modelId="{91813587-2FF4-42F7-8373-0D86D8A118A7}" type="pres">
      <dgm:prSet presAssocID="{6950A253-82FC-407A-88CA-5ECCADCF2D9B}" presName="parTx" presStyleLbl="revTx" presStyleIdx="2" presStyleCnt="3">
        <dgm:presLayoutVars>
          <dgm:chMax val="0"/>
          <dgm:chPref val="0"/>
        </dgm:presLayoutVars>
      </dgm:prSet>
      <dgm:spPr/>
    </dgm:pt>
  </dgm:ptLst>
  <dgm:cxnLst>
    <dgm:cxn modelId="{948FBA24-DBFC-4C6D-82A8-8D13A7ED7719}" type="presOf" srcId="{6950A253-82FC-407A-88CA-5ECCADCF2D9B}" destId="{91813587-2FF4-42F7-8373-0D86D8A118A7}" srcOrd="0" destOrd="0" presId="urn:microsoft.com/office/officeart/2018/2/layout/IconVerticalSolidList"/>
    <dgm:cxn modelId="{3E7F7D43-48F7-45D0-B206-15ACFC32C5BC}" srcId="{11B2085E-29BC-492E-81F3-A8825B980D9A}" destId="{6950A253-82FC-407A-88CA-5ECCADCF2D9B}" srcOrd="2" destOrd="0" parTransId="{C48C17CE-7C67-4254-9C69-DAB28CD11C5F}" sibTransId="{59E042D9-97EA-4052-A969-3E07DFEE4EFA}"/>
    <dgm:cxn modelId="{A95F0669-421A-49DA-8228-581D550F1E70}" srcId="{11B2085E-29BC-492E-81F3-A8825B980D9A}" destId="{6641959A-4C4C-4096-9872-84666090712B}" srcOrd="1" destOrd="0" parTransId="{42A481FE-D3A1-4330-B304-C924A02A35E3}" sibTransId="{D0E174ED-2F88-4F00-B5B9-FF644F99FE12}"/>
    <dgm:cxn modelId="{5AB1A174-5670-4AFC-AA78-89A11A752F20}" type="presOf" srcId="{6641959A-4C4C-4096-9872-84666090712B}" destId="{26ADC507-9B9C-413B-ABE6-DE183F0A9662}" srcOrd="0" destOrd="0" presId="urn:microsoft.com/office/officeart/2018/2/layout/IconVerticalSolidList"/>
    <dgm:cxn modelId="{8FE69883-2230-48CE-9409-D3E8A538F234}" srcId="{11B2085E-29BC-492E-81F3-A8825B980D9A}" destId="{58199DB5-5F68-486A-80B0-03B7671DE042}" srcOrd="0" destOrd="0" parTransId="{10C04F5C-8A27-41B9-9366-D2C664A81963}" sibTransId="{C745B382-7781-40DF-ADBD-652934F26087}"/>
    <dgm:cxn modelId="{ECDDC891-DD28-4477-B764-7F28E702F194}" type="presOf" srcId="{11B2085E-29BC-492E-81F3-A8825B980D9A}" destId="{9E384D6D-AADB-46E7-A4FE-960D6B67C984}" srcOrd="0" destOrd="0" presId="urn:microsoft.com/office/officeart/2018/2/layout/IconVerticalSolidList"/>
    <dgm:cxn modelId="{14DAB59B-D668-4201-A69D-E9F65018D528}" type="presOf" srcId="{58199DB5-5F68-486A-80B0-03B7671DE042}" destId="{2F5F09C1-86DA-4F8E-A091-4D332226FEA7}" srcOrd="0" destOrd="0" presId="urn:microsoft.com/office/officeart/2018/2/layout/IconVerticalSolidList"/>
    <dgm:cxn modelId="{2858D93E-54B5-4076-B4BB-DF031C1345DD}" type="presParOf" srcId="{9E384D6D-AADB-46E7-A4FE-960D6B67C984}" destId="{CBD4E5F8-F386-477C-9F69-F2D177DB16E9}" srcOrd="0" destOrd="0" presId="urn:microsoft.com/office/officeart/2018/2/layout/IconVerticalSolidList"/>
    <dgm:cxn modelId="{09D46471-4D6D-477B-B1B6-888EE8420959}" type="presParOf" srcId="{CBD4E5F8-F386-477C-9F69-F2D177DB16E9}" destId="{E37D0749-839E-467E-A353-321A41DF2298}" srcOrd="0" destOrd="0" presId="urn:microsoft.com/office/officeart/2018/2/layout/IconVerticalSolidList"/>
    <dgm:cxn modelId="{3634C628-666C-4355-A950-F90092F5383F}" type="presParOf" srcId="{CBD4E5F8-F386-477C-9F69-F2D177DB16E9}" destId="{6633910F-A4DB-4103-AB60-CCD37D363BFF}" srcOrd="1" destOrd="0" presId="urn:microsoft.com/office/officeart/2018/2/layout/IconVerticalSolidList"/>
    <dgm:cxn modelId="{9FEBB60B-9BB5-4D2E-95B0-6F6D8157E844}" type="presParOf" srcId="{CBD4E5F8-F386-477C-9F69-F2D177DB16E9}" destId="{0191BDC2-2D18-4920-A286-C8C866099DBD}" srcOrd="2" destOrd="0" presId="urn:microsoft.com/office/officeart/2018/2/layout/IconVerticalSolidList"/>
    <dgm:cxn modelId="{E045BCFC-0FBE-463E-98A6-9535E0FD2C96}" type="presParOf" srcId="{CBD4E5F8-F386-477C-9F69-F2D177DB16E9}" destId="{2F5F09C1-86DA-4F8E-A091-4D332226FEA7}" srcOrd="3" destOrd="0" presId="urn:microsoft.com/office/officeart/2018/2/layout/IconVerticalSolidList"/>
    <dgm:cxn modelId="{B91A9B6B-A2C3-47A3-BA5D-05FFD73F9A8D}" type="presParOf" srcId="{9E384D6D-AADB-46E7-A4FE-960D6B67C984}" destId="{42133A7F-2F74-4397-A802-9796985B81DA}" srcOrd="1" destOrd="0" presId="urn:microsoft.com/office/officeart/2018/2/layout/IconVerticalSolidList"/>
    <dgm:cxn modelId="{D98FCA9E-ED7F-4EC2-81E3-F598DA74A8AF}" type="presParOf" srcId="{9E384D6D-AADB-46E7-A4FE-960D6B67C984}" destId="{D864D6D3-BFB9-4168-B0B6-BAF0D649C878}" srcOrd="2" destOrd="0" presId="urn:microsoft.com/office/officeart/2018/2/layout/IconVerticalSolidList"/>
    <dgm:cxn modelId="{C6A8CE4E-B95C-4604-8730-154D6825CD32}" type="presParOf" srcId="{D864D6D3-BFB9-4168-B0B6-BAF0D649C878}" destId="{27A70D1F-8BD0-4883-B472-0703001B8950}" srcOrd="0" destOrd="0" presId="urn:microsoft.com/office/officeart/2018/2/layout/IconVerticalSolidList"/>
    <dgm:cxn modelId="{F2DC99BE-1510-46F4-B0C4-2E96F59ECE9E}" type="presParOf" srcId="{D864D6D3-BFB9-4168-B0B6-BAF0D649C878}" destId="{79424371-692E-4164-8911-555C84FD00D0}" srcOrd="1" destOrd="0" presId="urn:microsoft.com/office/officeart/2018/2/layout/IconVerticalSolidList"/>
    <dgm:cxn modelId="{76D584DE-C18F-4337-9CE8-0D004F4A4EF1}" type="presParOf" srcId="{D864D6D3-BFB9-4168-B0B6-BAF0D649C878}" destId="{C06CDC6B-A609-4076-A798-0D12BB29681A}" srcOrd="2" destOrd="0" presId="urn:microsoft.com/office/officeart/2018/2/layout/IconVerticalSolidList"/>
    <dgm:cxn modelId="{83000665-6615-471C-9034-EE8653CB5786}" type="presParOf" srcId="{D864D6D3-BFB9-4168-B0B6-BAF0D649C878}" destId="{26ADC507-9B9C-413B-ABE6-DE183F0A9662}" srcOrd="3" destOrd="0" presId="urn:microsoft.com/office/officeart/2018/2/layout/IconVerticalSolidList"/>
    <dgm:cxn modelId="{6BED1923-39A0-439C-BE9C-17932C320B4A}" type="presParOf" srcId="{9E384D6D-AADB-46E7-A4FE-960D6B67C984}" destId="{83F4B81A-EE7D-4404-8B53-CB7D36BB8FDE}" srcOrd="3" destOrd="0" presId="urn:microsoft.com/office/officeart/2018/2/layout/IconVerticalSolidList"/>
    <dgm:cxn modelId="{E9D158FF-E920-490F-A304-B537CF33D259}" type="presParOf" srcId="{9E384D6D-AADB-46E7-A4FE-960D6B67C984}" destId="{70337920-994A-480D-A667-1B696A2246EA}" srcOrd="4" destOrd="0" presId="urn:microsoft.com/office/officeart/2018/2/layout/IconVerticalSolidList"/>
    <dgm:cxn modelId="{B88F53FF-59AE-4074-8D10-2381405B4E11}" type="presParOf" srcId="{70337920-994A-480D-A667-1B696A2246EA}" destId="{5A0AA2C8-9876-44FF-AC27-20DECCC2AAC7}" srcOrd="0" destOrd="0" presId="urn:microsoft.com/office/officeart/2018/2/layout/IconVerticalSolidList"/>
    <dgm:cxn modelId="{31AFD282-C7DC-4059-9CEB-8994EAF530B5}" type="presParOf" srcId="{70337920-994A-480D-A667-1B696A2246EA}" destId="{9556002A-8379-4BEF-A2EF-FE9A475ABDAF}" srcOrd="1" destOrd="0" presId="urn:microsoft.com/office/officeart/2018/2/layout/IconVerticalSolidList"/>
    <dgm:cxn modelId="{F7BBB3D8-A904-4A98-9E29-C5C9861AB590}" type="presParOf" srcId="{70337920-994A-480D-A667-1B696A2246EA}" destId="{80522004-EFEC-40F9-BDD8-3BA9EEFD15A4}" srcOrd="2" destOrd="0" presId="urn:microsoft.com/office/officeart/2018/2/layout/IconVerticalSolidList"/>
    <dgm:cxn modelId="{2001478A-2283-4285-8BDE-673471190A16}" type="presParOf" srcId="{70337920-994A-480D-A667-1B696A2246EA}" destId="{91813587-2FF4-42F7-8373-0D86D8A118A7}"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2E0B985-1D93-4A96-B494-8F355C3CC7E1}" type="doc">
      <dgm:prSet loTypeId="urn:microsoft.com/office/officeart/2018/2/layout/IconLabelList" loCatId="icon" qsTypeId="urn:microsoft.com/office/officeart/2005/8/quickstyle/simple5" qsCatId="simple" csTypeId="urn:microsoft.com/office/officeart/2005/8/colors/accent1_2" csCatId="accent1" phldr="1"/>
      <dgm:spPr/>
      <dgm:t>
        <a:bodyPr/>
        <a:lstStyle/>
        <a:p>
          <a:endParaRPr lang="en-US"/>
        </a:p>
      </dgm:t>
    </dgm:pt>
    <dgm:pt modelId="{E741A854-A2A9-445C-A451-507713A5B377}">
      <dgm:prSet custT="1"/>
      <dgm:spPr/>
      <dgm:t>
        <a:bodyPr/>
        <a:lstStyle/>
        <a:p>
          <a:pPr>
            <a:lnSpc>
              <a:spcPct val="100000"/>
            </a:lnSpc>
          </a:pPr>
          <a:r>
            <a:rPr lang="en-US" sz="2800">
              <a:latin typeface="Segoe UI" panose="020B0502040204020203" pitchFamily="34" charset="0"/>
              <a:cs typeface="Segoe UI" panose="020B0502040204020203" pitchFamily="34" charset="0"/>
            </a:rPr>
            <a:t>Spend the next 10-15 minutes discussing the situation and module discussion questions. </a:t>
          </a:r>
        </a:p>
      </dgm:t>
    </dgm:pt>
    <dgm:pt modelId="{B5579812-954A-405E-BBB5-358CEF49D86C}" type="parTrans" cxnId="{A1416761-6456-48F4-9B9C-C6BEFC447B4D}">
      <dgm:prSet/>
      <dgm:spPr/>
      <dgm:t>
        <a:bodyPr/>
        <a:lstStyle/>
        <a:p>
          <a:endParaRPr lang="en-US"/>
        </a:p>
      </dgm:t>
    </dgm:pt>
    <dgm:pt modelId="{95E62B1E-C5AA-4FDF-B083-0FAA8E3D5FB0}" type="sibTrans" cxnId="{A1416761-6456-48F4-9B9C-C6BEFC447B4D}">
      <dgm:prSet/>
      <dgm:spPr/>
      <dgm:t>
        <a:bodyPr/>
        <a:lstStyle/>
        <a:p>
          <a:endParaRPr lang="en-US"/>
        </a:p>
      </dgm:t>
    </dgm:pt>
    <dgm:pt modelId="{33C65D10-E184-4462-84CA-4ECEF3239ED9}">
      <dgm:prSet custT="1"/>
      <dgm:spPr/>
      <dgm:t>
        <a:bodyPr/>
        <a:lstStyle/>
        <a:p>
          <a:pPr>
            <a:lnSpc>
              <a:spcPct val="100000"/>
            </a:lnSpc>
          </a:pPr>
          <a:r>
            <a:rPr lang="en-US" sz="2800">
              <a:latin typeface="Segoe UI" panose="020B0502040204020203" pitchFamily="34" charset="0"/>
              <a:cs typeface="Segoe UI" panose="020B0502040204020203" pitchFamily="34" charset="0"/>
            </a:rPr>
            <a:t>Group facilitators will be available to guide you if necessary. </a:t>
          </a:r>
        </a:p>
      </dgm:t>
    </dgm:pt>
    <dgm:pt modelId="{92E126C9-E57F-42DD-9EBF-F33127C2E9B3}" type="parTrans" cxnId="{1BE7F4C7-054F-45DF-83CA-75174F3A5228}">
      <dgm:prSet/>
      <dgm:spPr/>
      <dgm:t>
        <a:bodyPr/>
        <a:lstStyle/>
        <a:p>
          <a:endParaRPr lang="en-US"/>
        </a:p>
      </dgm:t>
    </dgm:pt>
    <dgm:pt modelId="{BAA27FA4-5D59-4D39-BB57-8E4DFBA7064E}" type="sibTrans" cxnId="{1BE7F4C7-054F-45DF-83CA-75174F3A5228}">
      <dgm:prSet/>
      <dgm:spPr/>
      <dgm:t>
        <a:bodyPr/>
        <a:lstStyle/>
        <a:p>
          <a:endParaRPr lang="en-US"/>
        </a:p>
      </dgm:t>
    </dgm:pt>
    <dgm:pt modelId="{9F6C31B1-2540-4B11-8714-A134DF95AA07}" type="pres">
      <dgm:prSet presAssocID="{72E0B985-1D93-4A96-B494-8F355C3CC7E1}" presName="root" presStyleCnt="0">
        <dgm:presLayoutVars>
          <dgm:dir/>
          <dgm:resizeHandles val="exact"/>
        </dgm:presLayoutVars>
      </dgm:prSet>
      <dgm:spPr/>
    </dgm:pt>
    <dgm:pt modelId="{8B52ACD6-BC50-4E9D-B3FF-009BE560EB44}" type="pres">
      <dgm:prSet presAssocID="{E741A854-A2A9-445C-A451-507713A5B377}" presName="compNode" presStyleCnt="0"/>
      <dgm:spPr/>
    </dgm:pt>
    <dgm:pt modelId="{372116B6-4E85-4D94-B227-94BD7ED7C38C}" type="pres">
      <dgm:prSet presAssocID="{E741A854-A2A9-445C-A451-507713A5B377}"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Questions"/>
        </a:ext>
      </dgm:extLst>
    </dgm:pt>
    <dgm:pt modelId="{414A5780-55F4-4610-9EFA-FFF408D1B6DD}" type="pres">
      <dgm:prSet presAssocID="{E741A854-A2A9-445C-A451-507713A5B377}" presName="spaceRect" presStyleCnt="0"/>
      <dgm:spPr/>
    </dgm:pt>
    <dgm:pt modelId="{00DD99F8-8650-4C4A-8E1D-E733C9646DFE}" type="pres">
      <dgm:prSet presAssocID="{E741A854-A2A9-445C-A451-507713A5B377}" presName="textRect" presStyleLbl="revTx" presStyleIdx="0" presStyleCnt="2">
        <dgm:presLayoutVars>
          <dgm:chMax val="1"/>
          <dgm:chPref val="1"/>
        </dgm:presLayoutVars>
      </dgm:prSet>
      <dgm:spPr/>
    </dgm:pt>
    <dgm:pt modelId="{62E889FA-CC54-49E8-BAF8-C5D6370AC3CF}" type="pres">
      <dgm:prSet presAssocID="{95E62B1E-C5AA-4FDF-B083-0FAA8E3D5FB0}" presName="sibTrans" presStyleCnt="0"/>
      <dgm:spPr/>
    </dgm:pt>
    <dgm:pt modelId="{582DFC65-0D25-439B-8785-BB9993B49FD5}" type="pres">
      <dgm:prSet presAssocID="{33C65D10-E184-4462-84CA-4ECEF3239ED9}" presName="compNode" presStyleCnt="0"/>
      <dgm:spPr/>
    </dgm:pt>
    <dgm:pt modelId="{7D8C5DCF-4F14-4D45-A9B9-3B8BFA17BF7D}" type="pres">
      <dgm:prSet presAssocID="{33C65D10-E184-4462-84CA-4ECEF3239ED9}"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lassroom"/>
        </a:ext>
      </dgm:extLst>
    </dgm:pt>
    <dgm:pt modelId="{6E9E1243-5F36-4802-8FF2-6FA3857D2BAE}" type="pres">
      <dgm:prSet presAssocID="{33C65D10-E184-4462-84CA-4ECEF3239ED9}" presName="spaceRect" presStyleCnt="0"/>
      <dgm:spPr/>
    </dgm:pt>
    <dgm:pt modelId="{33FD256D-F40A-4FF3-AB59-1101B559739B}" type="pres">
      <dgm:prSet presAssocID="{33C65D10-E184-4462-84CA-4ECEF3239ED9}" presName="textRect" presStyleLbl="revTx" presStyleIdx="1" presStyleCnt="2">
        <dgm:presLayoutVars>
          <dgm:chMax val="1"/>
          <dgm:chPref val="1"/>
        </dgm:presLayoutVars>
      </dgm:prSet>
      <dgm:spPr/>
    </dgm:pt>
  </dgm:ptLst>
  <dgm:cxnLst>
    <dgm:cxn modelId="{1EF10E05-F413-1D43-91CD-BE03E40BFF44}" type="presOf" srcId="{E741A854-A2A9-445C-A451-507713A5B377}" destId="{00DD99F8-8650-4C4A-8E1D-E733C9646DFE}" srcOrd="0" destOrd="0" presId="urn:microsoft.com/office/officeart/2018/2/layout/IconLabelList"/>
    <dgm:cxn modelId="{A1416761-6456-48F4-9B9C-C6BEFC447B4D}" srcId="{72E0B985-1D93-4A96-B494-8F355C3CC7E1}" destId="{E741A854-A2A9-445C-A451-507713A5B377}" srcOrd="0" destOrd="0" parTransId="{B5579812-954A-405E-BBB5-358CEF49D86C}" sibTransId="{95E62B1E-C5AA-4FDF-B083-0FAA8E3D5FB0}"/>
    <dgm:cxn modelId="{590F0785-B868-C342-9519-B9EA04299199}" type="presOf" srcId="{33C65D10-E184-4462-84CA-4ECEF3239ED9}" destId="{33FD256D-F40A-4FF3-AB59-1101B559739B}" srcOrd="0" destOrd="0" presId="urn:microsoft.com/office/officeart/2018/2/layout/IconLabelList"/>
    <dgm:cxn modelId="{4DAD7DBE-E500-0641-8B96-7D1A4D76F34F}" type="presOf" srcId="{72E0B985-1D93-4A96-B494-8F355C3CC7E1}" destId="{9F6C31B1-2540-4B11-8714-A134DF95AA07}" srcOrd="0" destOrd="0" presId="urn:microsoft.com/office/officeart/2018/2/layout/IconLabelList"/>
    <dgm:cxn modelId="{1BE7F4C7-054F-45DF-83CA-75174F3A5228}" srcId="{72E0B985-1D93-4A96-B494-8F355C3CC7E1}" destId="{33C65D10-E184-4462-84CA-4ECEF3239ED9}" srcOrd="1" destOrd="0" parTransId="{92E126C9-E57F-42DD-9EBF-F33127C2E9B3}" sibTransId="{BAA27FA4-5D59-4D39-BB57-8E4DFBA7064E}"/>
    <dgm:cxn modelId="{198050A9-EC30-9E49-BA22-CE8C13EF6D48}" type="presParOf" srcId="{9F6C31B1-2540-4B11-8714-A134DF95AA07}" destId="{8B52ACD6-BC50-4E9D-B3FF-009BE560EB44}" srcOrd="0" destOrd="0" presId="urn:microsoft.com/office/officeart/2018/2/layout/IconLabelList"/>
    <dgm:cxn modelId="{57852A0C-FF5E-5748-AEA8-1EA56DAC0782}" type="presParOf" srcId="{8B52ACD6-BC50-4E9D-B3FF-009BE560EB44}" destId="{372116B6-4E85-4D94-B227-94BD7ED7C38C}" srcOrd="0" destOrd="0" presId="urn:microsoft.com/office/officeart/2018/2/layout/IconLabelList"/>
    <dgm:cxn modelId="{40209D1D-A1AF-8C4A-B7F2-5EC913E7C371}" type="presParOf" srcId="{8B52ACD6-BC50-4E9D-B3FF-009BE560EB44}" destId="{414A5780-55F4-4610-9EFA-FFF408D1B6DD}" srcOrd="1" destOrd="0" presId="urn:microsoft.com/office/officeart/2018/2/layout/IconLabelList"/>
    <dgm:cxn modelId="{6A2D0350-6FCB-0B4C-98AD-05529E37FE6F}" type="presParOf" srcId="{8B52ACD6-BC50-4E9D-B3FF-009BE560EB44}" destId="{00DD99F8-8650-4C4A-8E1D-E733C9646DFE}" srcOrd="2" destOrd="0" presId="urn:microsoft.com/office/officeart/2018/2/layout/IconLabelList"/>
    <dgm:cxn modelId="{1A3103C4-511C-FE4B-AA7E-577116ED5FDE}" type="presParOf" srcId="{9F6C31B1-2540-4B11-8714-A134DF95AA07}" destId="{62E889FA-CC54-49E8-BAF8-C5D6370AC3CF}" srcOrd="1" destOrd="0" presId="urn:microsoft.com/office/officeart/2018/2/layout/IconLabelList"/>
    <dgm:cxn modelId="{8689FE60-0474-7140-BFFC-31B13CE3D769}" type="presParOf" srcId="{9F6C31B1-2540-4B11-8714-A134DF95AA07}" destId="{582DFC65-0D25-439B-8785-BB9993B49FD5}" srcOrd="2" destOrd="0" presId="urn:microsoft.com/office/officeart/2018/2/layout/IconLabelList"/>
    <dgm:cxn modelId="{7B1087DC-2927-684F-9D92-72F28B3EBEE5}" type="presParOf" srcId="{582DFC65-0D25-439B-8785-BB9993B49FD5}" destId="{7D8C5DCF-4F14-4D45-A9B9-3B8BFA17BF7D}" srcOrd="0" destOrd="0" presId="urn:microsoft.com/office/officeart/2018/2/layout/IconLabelList"/>
    <dgm:cxn modelId="{B63A09AA-14D7-A245-BBC2-39D501C299FA}" type="presParOf" srcId="{582DFC65-0D25-439B-8785-BB9993B49FD5}" destId="{6E9E1243-5F36-4802-8FF2-6FA3857D2BAE}" srcOrd="1" destOrd="0" presId="urn:microsoft.com/office/officeart/2018/2/layout/IconLabelList"/>
    <dgm:cxn modelId="{6A01EECB-82A2-F64D-8DDC-6F24C4A4BF60}" type="presParOf" srcId="{582DFC65-0D25-439B-8785-BB9993B49FD5}" destId="{33FD256D-F40A-4FF3-AB59-1101B559739B}" srcOrd="2" destOrd="0" presId="urn:microsoft.com/office/officeart/2018/2/layout/IconLabel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3D3A1D1-102A-4BF7-A195-A63CF6BEB758}" type="doc">
      <dgm:prSet loTypeId="urn:microsoft.com/office/officeart/2018/2/layout/IconLabelList" loCatId="icon" qsTypeId="urn:microsoft.com/office/officeart/2005/8/quickstyle/simple5" qsCatId="simple" csTypeId="urn:microsoft.com/office/officeart/2005/8/colors/accent1_2" csCatId="accent1" phldr="1"/>
      <dgm:spPr/>
      <dgm:t>
        <a:bodyPr/>
        <a:lstStyle/>
        <a:p>
          <a:endParaRPr lang="en-US"/>
        </a:p>
      </dgm:t>
    </dgm:pt>
    <dgm:pt modelId="{925D2F0E-C2AA-4C2B-9ED0-BC590D2DA13E}">
      <dgm:prSet custT="1"/>
      <dgm:spPr/>
      <dgm:t>
        <a:bodyPr/>
        <a:lstStyle/>
        <a:p>
          <a:pPr>
            <a:lnSpc>
              <a:spcPct val="100000"/>
            </a:lnSpc>
          </a:pPr>
          <a:r>
            <a:rPr lang="en-US" sz="2800">
              <a:latin typeface="Segoe UI" panose="020B0502040204020203" pitchFamily="34" charset="0"/>
              <a:cs typeface="Segoe UI" panose="020B0502040204020203" pitchFamily="34" charset="0"/>
            </a:rPr>
            <a:t>With your POD groups, discuss the current situational impacts you are dealing with. </a:t>
          </a:r>
        </a:p>
      </dgm:t>
    </dgm:pt>
    <dgm:pt modelId="{F1ED0142-DE85-4BF7-B1CF-7554405E7F29}" type="parTrans" cxnId="{C09A506E-60B7-495F-82AE-E83864DE5868}">
      <dgm:prSet/>
      <dgm:spPr/>
      <dgm:t>
        <a:bodyPr/>
        <a:lstStyle/>
        <a:p>
          <a:endParaRPr lang="en-US"/>
        </a:p>
      </dgm:t>
    </dgm:pt>
    <dgm:pt modelId="{CC47E420-07B6-47DC-9F34-8E8606282B26}" type="sibTrans" cxnId="{C09A506E-60B7-495F-82AE-E83864DE5868}">
      <dgm:prSet/>
      <dgm:spPr/>
      <dgm:t>
        <a:bodyPr/>
        <a:lstStyle/>
        <a:p>
          <a:endParaRPr lang="en-US"/>
        </a:p>
      </dgm:t>
    </dgm:pt>
    <dgm:pt modelId="{E0E4CCF3-44A3-4B72-B1C7-F3F1A8A1AEAC}">
      <dgm:prSet/>
      <dgm:spPr/>
      <dgm:t>
        <a:bodyPr/>
        <a:lstStyle/>
        <a:p>
          <a:pPr>
            <a:lnSpc>
              <a:spcPct val="100000"/>
            </a:lnSpc>
          </a:pPr>
          <a:r>
            <a:rPr lang="en-US">
              <a:latin typeface="Segoe UI" panose="020B0502040204020203" pitchFamily="34" charset="0"/>
              <a:cs typeface="Segoe UI" panose="020B0502040204020203" pitchFamily="34" charset="0"/>
            </a:rPr>
            <a:t>Discuss any issues that might have regional impacts and how they can be coordinated together. </a:t>
          </a:r>
        </a:p>
      </dgm:t>
    </dgm:pt>
    <dgm:pt modelId="{DF1E31DE-4FBB-451C-964B-074352268A24}" type="parTrans" cxnId="{7A7A6389-35BB-4C90-B36D-144E8A1E702F}">
      <dgm:prSet/>
      <dgm:spPr/>
      <dgm:t>
        <a:bodyPr/>
        <a:lstStyle/>
        <a:p>
          <a:endParaRPr lang="en-US"/>
        </a:p>
      </dgm:t>
    </dgm:pt>
    <dgm:pt modelId="{BE061AFD-9B12-4D97-9A13-DAA9957CFE33}" type="sibTrans" cxnId="{7A7A6389-35BB-4C90-B36D-144E8A1E702F}">
      <dgm:prSet/>
      <dgm:spPr/>
      <dgm:t>
        <a:bodyPr/>
        <a:lstStyle/>
        <a:p>
          <a:endParaRPr lang="en-US"/>
        </a:p>
      </dgm:t>
    </dgm:pt>
    <dgm:pt modelId="{1B2BEDFA-33B4-4FB1-96D2-F038070B33B5}" type="pres">
      <dgm:prSet presAssocID="{73D3A1D1-102A-4BF7-A195-A63CF6BEB758}" presName="root" presStyleCnt="0">
        <dgm:presLayoutVars>
          <dgm:dir/>
          <dgm:resizeHandles val="exact"/>
        </dgm:presLayoutVars>
      </dgm:prSet>
      <dgm:spPr/>
    </dgm:pt>
    <dgm:pt modelId="{36956316-B813-46DC-A120-4D2CCE746F46}" type="pres">
      <dgm:prSet presAssocID="{925D2F0E-C2AA-4C2B-9ED0-BC590D2DA13E}" presName="compNode" presStyleCnt="0"/>
      <dgm:spPr/>
    </dgm:pt>
    <dgm:pt modelId="{1CD42584-1BC0-4D7F-AB5F-19F2FA6F4BF9}" type="pres">
      <dgm:prSet presAssocID="{925D2F0E-C2AA-4C2B-9ED0-BC590D2DA13E}"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effectLst>
          <a:outerShdw blurRad="50800" dist="38100" dir="5400000" algn="t" rotWithShape="0">
            <a:prstClr val="black">
              <a:alpha val="40000"/>
            </a:prstClr>
          </a:outerShdw>
        </a:effectLst>
      </dgm:spPr>
      <dgm:extLst>
        <a:ext uri="{E40237B7-FDA0-4F09-8148-C483321AD2D9}">
          <dgm14:cNvPr xmlns:dgm14="http://schemas.microsoft.com/office/drawing/2010/diagram" id="0" name="" descr="Meeting"/>
        </a:ext>
      </dgm:extLst>
    </dgm:pt>
    <dgm:pt modelId="{C29DFCEA-607C-4E15-B889-DACDBA6F2065}" type="pres">
      <dgm:prSet presAssocID="{925D2F0E-C2AA-4C2B-9ED0-BC590D2DA13E}" presName="spaceRect" presStyleCnt="0"/>
      <dgm:spPr/>
    </dgm:pt>
    <dgm:pt modelId="{82F43F8E-84CF-4163-B2F4-144DEE68D83E}" type="pres">
      <dgm:prSet presAssocID="{925D2F0E-C2AA-4C2B-9ED0-BC590D2DA13E}" presName="textRect" presStyleLbl="revTx" presStyleIdx="0" presStyleCnt="2">
        <dgm:presLayoutVars>
          <dgm:chMax val="1"/>
          <dgm:chPref val="1"/>
        </dgm:presLayoutVars>
      </dgm:prSet>
      <dgm:spPr/>
    </dgm:pt>
    <dgm:pt modelId="{669ADAF6-9391-4694-A9AA-E938271B5013}" type="pres">
      <dgm:prSet presAssocID="{CC47E420-07B6-47DC-9F34-8E8606282B26}" presName="sibTrans" presStyleCnt="0"/>
      <dgm:spPr/>
    </dgm:pt>
    <dgm:pt modelId="{BC1F66CF-BAAE-4ECC-A145-29CAFECAC5E9}" type="pres">
      <dgm:prSet presAssocID="{E0E4CCF3-44A3-4B72-B1C7-F3F1A8A1AEAC}" presName="compNode" presStyleCnt="0"/>
      <dgm:spPr/>
    </dgm:pt>
    <dgm:pt modelId="{F3F7CE2E-D13B-4032-A196-E9AA3AF2BF4D}" type="pres">
      <dgm:prSet presAssocID="{E0E4CCF3-44A3-4B72-B1C7-F3F1A8A1AEAC}"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effectLst>
          <a:outerShdw blurRad="50800" dist="38100" dir="5400000" algn="t" rotWithShape="0">
            <a:prstClr val="black">
              <a:alpha val="40000"/>
            </a:prstClr>
          </a:outerShdw>
        </a:effectLst>
      </dgm:spPr>
      <dgm:extLst>
        <a:ext uri="{E40237B7-FDA0-4F09-8148-C483321AD2D9}">
          <dgm14:cNvPr xmlns:dgm14="http://schemas.microsoft.com/office/drawing/2010/diagram" id="0" name="" descr="Board Room"/>
        </a:ext>
      </dgm:extLst>
    </dgm:pt>
    <dgm:pt modelId="{C09FB1F4-A71D-422D-BE60-8C7C462027B5}" type="pres">
      <dgm:prSet presAssocID="{E0E4CCF3-44A3-4B72-B1C7-F3F1A8A1AEAC}" presName="spaceRect" presStyleCnt="0"/>
      <dgm:spPr/>
    </dgm:pt>
    <dgm:pt modelId="{F6F1BACA-9CBA-4FC2-94B9-396B3243F801}" type="pres">
      <dgm:prSet presAssocID="{E0E4CCF3-44A3-4B72-B1C7-F3F1A8A1AEAC}" presName="textRect" presStyleLbl="revTx" presStyleIdx="1" presStyleCnt="2">
        <dgm:presLayoutVars>
          <dgm:chMax val="1"/>
          <dgm:chPref val="1"/>
        </dgm:presLayoutVars>
      </dgm:prSet>
      <dgm:spPr/>
    </dgm:pt>
  </dgm:ptLst>
  <dgm:cxnLst>
    <dgm:cxn modelId="{179D4702-674D-4D2B-8C96-79D77C60EBF4}" type="presOf" srcId="{73D3A1D1-102A-4BF7-A195-A63CF6BEB758}" destId="{1B2BEDFA-33B4-4FB1-96D2-F038070B33B5}" srcOrd="0" destOrd="0" presId="urn:microsoft.com/office/officeart/2018/2/layout/IconLabelList"/>
    <dgm:cxn modelId="{72C5D605-A1BA-47E8-80AB-A05C22F40948}" type="presOf" srcId="{E0E4CCF3-44A3-4B72-B1C7-F3F1A8A1AEAC}" destId="{F6F1BACA-9CBA-4FC2-94B9-396B3243F801}" srcOrd="0" destOrd="0" presId="urn:microsoft.com/office/officeart/2018/2/layout/IconLabelList"/>
    <dgm:cxn modelId="{C09A506E-60B7-495F-82AE-E83864DE5868}" srcId="{73D3A1D1-102A-4BF7-A195-A63CF6BEB758}" destId="{925D2F0E-C2AA-4C2B-9ED0-BC590D2DA13E}" srcOrd="0" destOrd="0" parTransId="{F1ED0142-DE85-4BF7-B1CF-7554405E7F29}" sibTransId="{CC47E420-07B6-47DC-9F34-8E8606282B26}"/>
    <dgm:cxn modelId="{A8B3497D-4C8C-4724-9F61-7C6D7E986089}" type="presOf" srcId="{925D2F0E-C2AA-4C2B-9ED0-BC590D2DA13E}" destId="{82F43F8E-84CF-4163-B2F4-144DEE68D83E}" srcOrd="0" destOrd="0" presId="urn:microsoft.com/office/officeart/2018/2/layout/IconLabelList"/>
    <dgm:cxn modelId="{7A7A6389-35BB-4C90-B36D-144E8A1E702F}" srcId="{73D3A1D1-102A-4BF7-A195-A63CF6BEB758}" destId="{E0E4CCF3-44A3-4B72-B1C7-F3F1A8A1AEAC}" srcOrd="1" destOrd="0" parTransId="{DF1E31DE-4FBB-451C-964B-074352268A24}" sibTransId="{BE061AFD-9B12-4D97-9A13-DAA9957CFE33}"/>
    <dgm:cxn modelId="{014CF876-BC9B-496A-B4D3-41DDA4DE4D26}" type="presParOf" srcId="{1B2BEDFA-33B4-4FB1-96D2-F038070B33B5}" destId="{36956316-B813-46DC-A120-4D2CCE746F46}" srcOrd="0" destOrd="0" presId="urn:microsoft.com/office/officeart/2018/2/layout/IconLabelList"/>
    <dgm:cxn modelId="{90B640E3-418C-4746-877B-9519D43C0B2D}" type="presParOf" srcId="{36956316-B813-46DC-A120-4D2CCE746F46}" destId="{1CD42584-1BC0-4D7F-AB5F-19F2FA6F4BF9}" srcOrd="0" destOrd="0" presId="urn:microsoft.com/office/officeart/2018/2/layout/IconLabelList"/>
    <dgm:cxn modelId="{41E96877-40D1-4528-A28F-274D829B21A8}" type="presParOf" srcId="{36956316-B813-46DC-A120-4D2CCE746F46}" destId="{C29DFCEA-607C-4E15-B889-DACDBA6F2065}" srcOrd="1" destOrd="0" presId="urn:microsoft.com/office/officeart/2018/2/layout/IconLabelList"/>
    <dgm:cxn modelId="{94B0840E-AD55-4B82-968A-BECEC2B16A1A}" type="presParOf" srcId="{36956316-B813-46DC-A120-4D2CCE746F46}" destId="{82F43F8E-84CF-4163-B2F4-144DEE68D83E}" srcOrd="2" destOrd="0" presId="urn:microsoft.com/office/officeart/2018/2/layout/IconLabelList"/>
    <dgm:cxn modelId="{7FCA4717-D28E-4062-9A5C-0A132D377DD8}" type="presParOf" srcId="{1B2BEDFA-33B4-4FB1-96D2-F038070B33B5}" destId="{669ADAF6-9391-4694-A9AA-E938271B5013}" srcOrd="1" destOrd="0" presId="urn:microsoft.com/office/officeart/2018/2/layout/IconLabelList"/>
    <dgm:cxn modelId="{CF901812-71A8-4E17-AC95-15FCFE9C29AB}" type="presParOf" srcId="{1B2BEDFA-33B4-4FB1-96D2-F038070B33B5}" destId="{BC1F66CF-BAAE-4ECC-A145-29CAFECAC5E9}" srcOrd="2" destOrd="0" presId="urn:microsoft.com/office/officeart/2018/2/layout/IconLabelList"/>
    <dgm:cxn modelId="{038CC93B-A36C-4F67-B804-8C829D4B35FD}" type="presParOf" srcId="{BC1F66CF-BAAE-4ECC-A145-29CAFECAC5E9}" destId="{F3F7CE2E-D13B-4032-A196-E9AA3AF2BF4D}" srcOrd="0" destOrd="0" presId="urn:microsoft.com/office/officeart/2018/2/layout/IconLabelList"/>
    <dgm:cxn modelId="{4FFF4F54-0962-40AD-8002-787A0F98D46B}" type="presParOf" srcId="{BC1F66CF-BAAE-4ECC-A145-29CAFECAC5E9}" destId="{C09FB1F4-A71D-422D-BE60-8C7C462027B5}" srcOrd="1" destOrd="0" presId="urn:microsoft.com/office/officeart/2018/2/layout/IconLabelList"/>
    <dgm:cxn modelId="{3D956298-75EA-422A-9230-EDDE3A09A199}" type="presParOf" srcId="{BC1F66CF-BAAE-4ECC-A145-29CAFECAC5E9}" destId="{F6F1BACA-9CBA-4FC2-94B9-396B3243F801}" srcOrd="2" destOrd="0" presId="urn:microsoft.com/office/officeart/2018/2/layout/IconLabel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4BA3F7-FC60-D846-94FA-0725C462B571}">
      <dsp:nvSpPr>
        <dsp:cNvPr id="0" name=""/>
        <dsp:cNvSpPr/>
      </dsp:nvSpPr>
      <dsp:spPr>
        <a:xfrm>
          <a:off x="93151" y="591303"/>
          <a:ext cx="5068350" cy="1274321"/>
        </a:xfrm>
        <a:prstGeom prst="roundRect">
          <a:avLst>
            <a:gd name="adj" fmla="val 50000"/>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B6AC81F-80F3-EC42-8DB3-77A5880DB94D}">
      <dsp:nvSpPr>
        <dsp:cNvPr id="0" name=""/>
        <dsp:cNvSpPr/>
      </dsp:nvSpPr>
      <dsp:spPr>
        <a:xfrm>
          <a:off x="201468" y="699620"/>
          <a:ext cx="1057686" cy="1057686"/>
        </a:xfrm>
        <a:prstGeom prst="ellipse">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EFC0C6D-3675-1F47-A495-2E3EA7BE4A3D}">
      <dsp:nvSpPr>
        <dsp:cNvPr id="0" name=""/>
        <dsp:cNvSpPr/>
      </dsp:nvSpPr>
      <dsp:spPr>
        <a:xfrm>
          <a:off x="1459466" y="829841"/>
          <a:ext cx="2787592" cy="7645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l" defTabSz="1244600">
            <a:lnSpc>
              <a:spcPct val="90000"/>
            </a:lnSpc>
            <a:spcBef>
              <a:spcPct val="0"/>
            </a:spcBef>
            <a:spcAft>
              <a:spcPct val="35000"/>
            </a:spcAft>
            <a:buNone/>
            <a:defRPr b="1"/>
          </a:pPr>
          <a:r>
            <a:rPr lang="en-US" sz="2800" b="0" i="0" kern="1200">
              <a:latin typeface="Segoe UI" panose="020B0502040204020203" pitchFamily="34" charset="0"/>
              <a:cs typeface="Segoe UI" panose="020B0502040204020203" pitchFamily="34" charset="0"/>
            </a:rPr>
            <a:t>Safety information</a:t>
          </a:r>
          <a:endParaRPr lang="en-US" sz="2800" kern="1200">
            <a:latin typeface="Segoe UI" panose="020B0502040204020203" pitchFamily="34" charset="0"/>
            <a:cs typeface="Segoe UI" panose="020B0502040204020203" pitchFamily="34" charset="0"/>
          </a:endParaRPr>
        </a:p>
      </dsp:txBody>
      <dsp:txXfrm>
        <a:off x="1459466" y="829841"/>
        <a:ext cx="2787592" cy="764592"/>
      </dsp:txXfrm>
    </dsp:sp>
    <dsp:sp modelId="{E9BCBF7A-80C6-3A4C-AD92-55DA61563BF5}">
      <dsp:nvSpPr>
        <dsp:cNvPr id="0" name=""/>
        <dsp:cNvSpPr/>
      </dsp:nvSpPr>
      <dsp:spPr>
        <a:xfrm>
          <a:off x="1469418" y="1355896"/>
          <a:ext cx="2787592" cy="0"/>
        </a:xfrm>
        <a:prstGeom prst="rect">
          <a:avLst/>
        </a:prstGeom>
        <a:noFill/>
        <a:ln>
          <a:noFill/>
        </a:ln>
        <a:effectLst/>
      </dsp:spPr>
      <dsp:style>
        <a:lnRef idx="0">
          <a:scrgbClr r="0" g="0" b="0"/>
        </a:lnRef>
        <a:fillRef idx="0">
          <a:scrgbClr r="0" g="0" b="0"/>
        </a:fillRef>
        <a:effectRef idx="0">
          <a:scrgbClr r="0" g="0" b="0"/>
        </a:effectRef>
        <a:fontRef idx="minor"/>
      </dsp:style>
    </dsp:sp>
    <dsp:sp modelId="{693D1323-31DD-C44D-83FE-CEE74E6B53E8}">
      <dsp:nvSpPr>
        <dsp:cNvPr id="0" name=""/>
        <dsp:cNvSpPr/>
      </dsp:nvSpPr>
      <dsp:spPr>
        <a:xfrm>
          <a:off x="5354098" y="591303"/>
          <a:ext cx="5068350" cy="1274321"/>
        </a:xfrm>
        <a:prstGeom prst="roundRect">
          <a:avLst>
            <a:gd name="adj" fmla="val 50000"/>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015FCA4-513A-3C4A-A630-11888F217802}">
      <dsp:nvSpPr>
        <dsp:cNvPr id="0" name=""/>
        <dsp:cNvSpPr/>
      </dsp:nvSpPr>
      <dsp:spPr>
        <a:xfrm>
          <a:off x="5462415" y="699620"/>
          <a:ext cx="1057686" cy="1057686"/>
        </a:xfrm>
        <a:prstGeom prst="ellipse">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CFD8B75-7A16-904F-8C92-DBA5F4288FD8}">
      <dsp:nvSpPr>
        <dsp:cNvPr id="0" name=""/>
        <dsp:cNvSpPr/>
      </dsp:nvSpPr>
      <dsp:spPr>
        <a:xfrm>
          <a:off x="6730365" y="591303"/>
          <a:ext cx="2787592" cy="7645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l" defTabSz="1244600">
            <a:lnSpc>
              <a:spcPct val="90000"/>
            </a:lnSpc>
            <a:spcBef>
              <a:spcPct val="0"/>
            </a:spcBef>
            <a:spcAft>
              <a:spcPct val="35000"/>
            </a:spcAft>
            <a:buNone/>
            <a:defRPr b="1"/>
          </a:pPr>
          <a:r>
            <a:rPr lang="en-US" sz="2800" b="0" i="0" kern="1200">
              <a:latin typeface="Segoe UI" panose="020B0502040204020203" pitchFamily="34" charset="0"/>
              <a:cs typeface="Segoe UI" panose="020B0502040204020203" pitchFamily="34" charset="0"/>
            </a:rPr>
            <a:t>Restrooms</a:t>
          </a:r>
          <a:endParaRPr lang="en-US" sz="2800" kern="1200">
            <a:latin typeface="Segoe UI" panose="020B0502040204020203" pitchFamily="34" charset="0"/>
            <a:cs typeface="Segoe UI" panose="020B0502040204020203" pitchFamily="34" charset="0"/>
          </a:endParaRPr>
        </a:p>
      </dsp:txBody>
      <dsp:txXfrm>
        <a:off x="6730365" y="591303"/>
        <a:ext cx="2787592" cy="764592"/>
      </dsp:txXfrm>
    </dsp:sp>
    <dsp:sp modelId="{C9961EA4-E7FE-D44B-AE00-49D3E81732C6}">
      <dsp:nvSpPr>
        <dsp:cNvPr id="0" name=""/>
        <dsp:cNvSpPr/>
      </dsp:nvSpPr>
      <dsp:spPr>
        <a:xfrm>
          <a:off x="6730365" y="1355896"/>
          <a:ext cx="2787592" cy="0"/>
        </a:xfrm>
        <a:prstGeom prst="rect">
          <a:avLst/>
        </a:prstGeom>
        <a:noFill/>
        <a:ln>
          <a:noFill/>
        </a:ln>
        <a:effectLst/>
      </dsp:spPr>
      <dsp:style>
        <a:lnRef idx="0">
          <a:scrgbClr r="0" g="0" b="0"/>
        </a:lnRef>
        <a:fillRef idx="0">
          <a:scrgbClr r="0" g="0" b="0"/>
        </a:fillRef>
        <a:effectRef idx="0">
          <a:scrgbClr r="0" g="0" b="0"/>
        </a:effectRef>
        <a:fontRef idx="minor"/>
      </dsp:style>
    </dsp:sp>
    <dsp:sp modelId="{A01C1E31-78C0-9C46-834F-2EEC58C57484}">
      <dsp:nvSpPr>
        <dsp:cNvPr id="0" name=""/>
        <dsp:cNvSpPr/>
      </dsp:nvSpPr>
      <dsp:spPr>
        <a:xfrm>
          <a:off x="93151" y="2017675"/>
          <a:ext cx="5068350" cy="1274321"/>
        </a:xfrm>
        <a:prstGeom prst="roundRect">
          <a:avLst>
            <a:gd name="adj" fmla="val 50000"/>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02A1DC0-7E7F-794D-B16E-2A15229CAC53}">
      <dsp:nvSpPr>
        <dsp:cNvPr id="0" name=""/>
        <dsp:cNvSpPr/>
      </dsp:nvSpPr>
      <dsp:spPr>
        <a:xfrm>
          <a:off x="201468" y="2125992"/>
          <a:ext cx="1057686" cy="1057686"/>
        </a:xfrm>
        <a:prstGeom prst="ellipse">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4B6111C-8A33-FE4D-9A1D-0FF5ED8DE1B5}">
      <dsp:nvSpPr>
        <dsp:cNvPr id="0" name=""/>
        <dsp:cNvSpPr/>
      </dsp:nvSpPr>
      <dsp:spPr>
        <a:xfrm>
          <a:off x="1469418" y="2345005"/>
          <a:ext cx="2787592" cy="7645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244600">
            <a:lnSpc>
              <a:spcPct val="90000"/>
            </a:lnSpc>
            <a:spcBef>
              <a:spcPct val="0"/>
            </a:spcBef>
            <a:spcAft>
              <a:spcPct val="35000"/>
            </a:spcAft>
            <a:buNone/>
            <a:defRPr b="1"/>
          </a:pPr>
          <a:r>
            <a:rPr lang="en-US" sz="2800" b="0" i="0" kern="1200">
              <a:latin typeface="Segoe UI" panose="020B0502040204020203" pitchFamily="34" charset="0"/>
              <a:cs typeface="Segoe UI" panose="020B0502040204020203" pitchFamily="34" charset="0"/>
            </a:rPr>
            <a:t>Food / Drinks</a:t>
          </a:r>
          <a:endParaRPr lang="en-US" sz="2800" kern="1200">
            <a:latin typeface="Segoe UI" panose="020B0502040204020203" pitchFamily="34" charset="0"/>
            <a:cs typeface="Segoe UI" panose="020B0502040204020203" pitchFamily="34" charset="0"/>
          </a:endParaRPr>
        </a:p>
      </dsp:txBody>
      <dsp:txXfrm>
        <a:off x="1469418" y="2345005"/>
        <a:ext cx="2787592" cy="764592"/>
      </dsp:txXfrm>
    </dsp:sp>
    <dsp:sp modelId="{3817B797-12E5-A841-A19E-EE1863E196A1}">
      <dsp:nvSpPr>
        <dsp:cNvPr id="0" name=""/>
        <dsp:cNvSpPr/>
      </dsp:nvSpPr>
      <dsp:spPr>
        <a:xfrm>
          <a:off x="1469418" y="2782268"/>
          <a:ext cx="2787592" cy="0"/>
        </a:xfrm>
        <a:prstGeom prst="rect">
          <a:avLst/>
        </a:prstGeom>
        <a:noFill/>
        <a:ln>
          <a:noFill/>
        </a:ln>
        <a:effectLst/>
      </dsp:spPr>
      <dsp:style>
        <a:lnRef idx="0">
          <a:scrgbClr r="0" g="0" b="0"/>
        </a:lnRef>
        <a:fillRef idx="0">
          <a:scrgbClr r="0" g="0" b="0"/>
        </a:fillRef>
        <a:effectRef idx="0">
          <a:scrgbClr r="0" g="0" b="0"/>
        </a:effectRef>
        <a:fontRef idx="minor"/>
      </dsp:style>
    </dsp:sp>
    <dsp:sp modelId="{D2672115-E7C6-334F-89D7-97634F181266}">
      <dsp:nvSpPr>
        <dsp:cNvPr id="0" name=""/>
        <dsp:cNvSpPr/>
      </dsp:nvSpPr>
      <dsp:spPr>
        <a:xfrm>
          <a:off x="5354098" y="2017675"/>
          <a:ext cx="5068350" cy="1274321"/>
        </a:xfrm>
        <a:prstGeom prst="roundRect">
          <a:avLst>
            <a:gd name="adj" fmla="val 50000"/>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7F09E44-21D2-7448-ABB8-626B4DFB32CA}">
      <dsp:nvSpPr>
        <dsp:cNvPr id="0" name=""/>
        <dsp:cNvSpPr/>
      </dsp:nvSpPr>
      <dsp:spPr>
        <a:xfrm>
          <a:off x="5462415" y="2125992"/>
          <a:ext cx="1057686" cy="1057686"/>
        </a:xfrm>
        <a:prstGeom prst="ellipse">
          <a:avLst/>
        </a:prstGeom>
        <a:blipFill>
          <a:blip xmlns:r="http://schemas.openxmlformats.org/officeDocument/2006/relationships">
            <a:extLst>
              <a:ext uri="{96DAC541-7B7A-43D3-8B79-37D633B846F1}">
                <asvg:svgBlip xmlns:asvg="http://schemas.microsoft.com/office/drawing/2016/SVG/main" r:embed="rId4"/>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CFD3576-2ADE-AA4E-A60A-E4048105A3D5}">
      <dsp:nvSpPr>
        <dsp:cNvPr id="0" name=""/>
        <dsp:cNvSpPr/>
      </dsp:nvSpPr>
      <dsp:spPr>
        <a:xfrm>
          <a:off x="6730365" y="2017675"/>
          <a:ext cx="2787592" cy="7645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l" defTabSz="1244600">
            <a:lnSpc>
              <a:spcPct val="90000"/>
            </a:lnSpc>
            <a:spcBef>
              <a:spcPct val="0"/>
            </a:spcBef>
            <a:spcAft>
              <a:spcPct val="35000"/>
            </a:spcAft>
            <a:buNone/>
            <a:defRPr b="1"/>
          </a:pPr>
          <a:r>
            <a:rPr lang="en-US" sz="2800" b="0" i="0" kern="1200">
              <a:latin typeface="Segoe UI" panose="020B0502040204020203" pitchFamily="34" charset="0"/>
              <a:cs typeface="Segoe UI" panose="020B0502040204020203" pitchFamily="34" charset="0"/>
            </a:rPr>
            <a:t>Breaks and lunch</a:t>
          </a:r>
          <a:endParaRPr lang="en-US" sz="2800" kern="1200">
            <a:latin typeface="Segoe UI" panose="020B0502040204020203" pitchFamily="34" charset="0"/>
            <a:cs typeface="Segoe UI" panose="020B0502040204020203" pitchFamily="34" charset="0"/>
          </a:endParaRPr>
        </a:p>
      </dsp:txBody>
      <dsp:txXfrm>
        <a:off x="6730365" y="2017675"/>
        <a:ext cx="2787592" cy="764592"/>
      </dsp:txXfrm>
    </dsp:sp>
    <dsp:sp modelId="{0D700EAF-6BAB-BA49-8243-2F5AA0273978}">
      <dsp:nvSpPr>
        <dsp:cNvPr id="0" name=""/>
        <dsp:cNvSpPr/>
      </dsp:nvSpPr>
      <dsp:spPr>
        <a:xfrm>
          <a:off x="6730365" y="2782268"/>
          <a:ext cx="2787592" cy="0"/>
        </a:xfrm>
        <a:prstGeom prst="rect">
          <a:avLst/>
        </a:prstGeom>
        <a:noFill/>
        <a:ln>
          <a:noFill/>
        </a:ln>
        <a:effectLst/>
      </dsp:spPr>
      <dsp:style>
        <a:lnRef idx="0">
          <a:scrgbClr r="0" g="0" b="0"/>
        </a:lnRef>
        <a:fillRef idx="0">
          <a:scrgbClr r="0" g="0" b="0"/>
        </a:fillRef>
        <a:effectRef idx="0">
          <a:scrgbClr r="0" g="0" b="0"/>
        </a:effectRef>
        <a:fontRef idx="minor"/>
      </dsp:style>
    </dsp:sp>
    <dsp:sp modelId="{9617C605-EEEE-D448-955F-1CBE003DAD92}">
      <dsp:nvSpPr>
        <dsp:cNvPr id="0" name=""/>
        <dsp:cNvSpPr/>
      </dsp:nvSpPr>
      <dsp:spPr>
        <a:xfrm>
          <a:off x="93151" y="3444047"/>
          <a:ext cx="5068350" cy="1274321"/>
        </a:xfrm>
        <a:prstGeom prst="roundRect">
          <a:avLst>
            <a:gd name="adj" fmla="val 50000"/>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00C5D4D-06ED-EA41-8964-8EB154DD0516}">
      <dsp:nvSpPr>
        <dsp:cNvPr id="0" name=""/>
        <dsp:cNvSpPr/>
      </dsp:nvSpPr>
      <dsp:spPr>
        <a:xfrm>
          <a:off x="201468" y="3552364"/>
          <a:ext cx="1057686" cy="1057686"/>
        </a:xfrm>
        <a:prstGeom prst="ellipse">
          <a:avLst/>
        </a:prstGeom>
        <a:blipFill>
          <a:blip xmlns:r="http://schemas.openxmlformats.org/officeDocument/2006/relationships">
            <a:extLst>
              <a:ext uri="{96DAC541-7B7A-43D3-8B79-37D633B846F1}">
                <asvg:svgBlip xmlns:asvg="http://schemas.microsoft.com/office/drawing/2016/SVG/main" r:embed="rId5"/>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9AAE24C-6A7E-B240-A3A7-ED095732037C}">
      <dsp:nvSpPr>
        <dsp:cNvPr id="0" name=""/>
        <dsp:cNvSpPr/>
      </dsp:nvSpPr>
      <dsp:spPr>
        <a:xfrm>
          <a:off x="1469418" y="3444047"/>
          <a:ext cx="2787592" cy="7645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l" defTabSz="1244600">
            <a:lnSpc>
              <a:spcPct val="90000"/>
            </a:lnSpc>
            <a:spcBef>
              <a:spcPct val="0"/>
            </a:spcBef>
            <a:spcAft>
              <a:spcPct val="35000"/>
            </a:spcAft>
            <a:buNone/>
            <a:defRPr b="1"/>
          </a:pPr>
          <a:r>
            <a:rPr lang="en-US" sz="2800" b="0" i="0" kern="1200">
              <a:latin typeface="Segoe UI" panose="020B0502040204020203" pitchFamily="34" charset="0"/>
              <a:cs typeface="Segoe UI" panose="020B0502040204020203" pitchFamily="34" charset="0"/>
            </a:rPr>
            <a:t>Microphones</a:t>
          </a:r>
          <a:endParaRPr lang="en-US" sz="2800" kern="1200">
            <a:latin typeface="Segoe UI" panose="020B0502040204020203" pitchFamily="34" charset="0"/>
            <a:cs typeface="Segoe UI" panose="020B0502040204020203" pitchFamily="34" charset="0"/>
          </a:endParaRPr>
        </a:p>
      </dsp:txBody>
      <dsp:txXfrm>
        <a:off x="1469418" y="3444047"/>
        <a:ext cx="2787592" cy="764592"/>
      </dsp:txXfrm>
    </dsp:sp>
    <dsp:sp modelId="{262F4DDD-A9DE-FC47-BC20-B3040A1E84A1}">
      <dsp:nvSpPr>
        <dsp:cNvPr id="0" name=""/>
        <dsp:cNvSpPr/>
      </dsp:nvSpPr>
      <dsp:spPr>
        <a:xfrm>
          <a:off x="1469418" y="4208639"/>
          <a:ext cx="2787592" cy="0"/>
        </a:xfrm>
        <a:prstGeom prst="rect">
          <a:avLst/>
        </a:prstGeom>
        <a:noFill/>
        <a:ln>
          <a:noFill/>
        </a:ln>
        <a:effectLst/>
      </dsp:spPr>
      <dsp:style>
        <a:lnRef idx="0">
          <a:scrgbClr r="0" g="0" b="0"/>
        </a:lnRef>
        <a:fillRef idx="0">
          <a:scrgbClr r="0" g="0" b="0"/>
        </a:fillRef>
        <a:effectRef idx="0">
          <a:scrgbClr r="0" g="0" b="0"/>
        </a:effectRef>
        <a:fontRef idx="minor"/>
      </dsp:style>
    </dsp:sp>
    <dsp:sp modelId="{1C75B315-40BF-574E-ABC2-5422A7784B01}">
      <dsp:nvSpPr>
        <dsp:cNvPr id="0" name=""/>
        <dsp:cNvSpPr/>
      </dsp:nvSpPr>
      <dsp:spPr>
        <a:xfrm>
          <a:off x="5354098" y="3444047"/>
          <a:ext cx="5068350" cy="1274321"/>
        </a:xfrm>
        <a:prstGeom prst="roundRect">
          <a:avLst>
            <a:gd name="adj" fmla="val 50000"/>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654DD8D-D784-844B-8C83-D13A4070BDA3}">
      <dsp:nvSpPr>
        <dsp:cNvPr id="0" name=""/>
        <dsp:cNvSpPr/>
      </dsp:nvSpPr>
      <dsp:spPr>
        <a:xfrm>
          <a:off x="5462415" y="3552364"/>
          <a:ext cx="1057686" cy="1057686"/>
        </a:xfrm>
        <a:prstGeom prst="ellipse">
          <a:avLst/>
        </a:prstGeom>
        <a:blipFill>
          <a:blip xmlns:r="http://schemas.openxmlformats.org/officeDocument/2006/relationships">
            <a:extLst>
              <a:ext uri="{96DAC541-7B7A-43D3-8B79-37D633B846F1}">
                <asvg:svgBlip xmlns:asvg="http://schemas.microsoft.com/office/drawing/2016/SVG/main" r:embed="rId6"/>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D55D50B-9C1D-ED46-B961-5A81EB188654}">
      <dsp:nvSpPr>
        <dsp:cNvPr id="0" name=""/>
        <dsp:cNvSpPr/>
      </dsp:nvSpPr>
      <dsp:spPr>
        <a:xfrm>
          <a:off x="6730365" y="3444047"/>
          <a:ext cx="2787592" cy="7645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l" defTabSz="1244600">
            <a:lnSpc>
              <a:spcPct val="90000"/>
            </a:lnSpc>
            <a:spcBef>
              <a:spcPct val="0"/>
            </a:spcBef>
            <a:spcAft>
              <a:spcPct val="35000"/>
            </a:spcAft>
            <a:buNone/>
            <a:defRPr b="1"/>
          </a:pPr>
          <a:r>
            <a:rPr lang="en-US" sz="2800" b="0" kern="1200">
              <a:latin typeface="Segoe UI" panose="020B0502040204020203" pitchFamily="34" charset="0"/>
              <a:cs typeface="Segoe UI" panose="020B0502040204020203" pitchFamily="34" charset="0"/>
            </a:rPr>
            <a:t>WIFI</a:t>
          </a:r>
        </a:p>
      </dsp:txBody>
      <dsp:txXfrm>
        <a:off x="6730365" y="3444047"/>
        <a:ext cx="2787592" cy="764592"/>
      </dsp:txXfrm>
    </dsp:sp>
    <dsp:sp modelId="{8571B587-83FF-D240-AC43-55E866F9F482}">
      <dsp:nvSpPr>
        <dsp:cNvPr id="0" name=""/>
        <dsp:cNvSpPr/>
      </dsp:nvSpPr>
      <dsp:spPr>
        <a:xfrm>
          <a:off x="6730365" y="4208639"/>
          <a:ext cx="2787592" cy="0"/>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AA2774-B2AE-4662-A92D-3229152F5EF6}">
      <dsp:nvSpPr>
        <dsp:cNvPr id="0" name=""/>
        <dsp:cNvSpPr/>
      </dsp:nvSpPr>
      <dsp:spPr>
        <a:xfrm>
          <a:off x="0" y="862821"/>
          <a:ext cx="10515600" cy="1592901"/>
        </a:xfrm>
        <a:prstGeom prst="roundRect">
          <a:avLst>
            <a:gd name="adj" fmla="val 10000"/>
          </a:avLst>
        </a:prstGeom>
        <a:solidFill>
          <a:schemeClr val="accent1">
            <a:tint val="40000"/>
            <a:hueOff val="0"/>
            <a:satOff val="0"/>
            <a:lumOff val="0"/>
            <a:alphaOff val="0"/>
          </a:schemeClr>
        </a:solidFill>
        <a:ln>
          <a:noFill/>
        </a:ln>
        <a:effectLst>
          <a:outerShdw blurRad="50800" dist="38100" dir="5400000" algn="t" rotWithShape="0">
            <a:prstClr val="black">
              <a:alpha val="40000"/>
            </a:prstClr>
          </a:outerShdw>
        </a:effectLst>
      </dsp:spPr>
      <dsp:style>
        <a:lnRef idx="0">
          <a:scrgbClr r="0" g="0" b="0"/>
        </a:lnRef>
        <a:fillRef idx="1">
          <a:scrgbClr r="0" g="0" b="0"/>
        </a:fillRef>
        <a:effectRef idx="2">
          <a:scrgbClr r="0" g="0" b="0"/>
        </a:effectRef>
        <a:fontRef idx="minor"/>
      </dsp:style>
    </dsp:sp>
    <dsp:sp modelId="{90CCBF7A-52D2-400A-AC80-ACD139ADB287}">
      <dsp:nvSpPr>
        <dsp:cNvPr id="0" name=""/>
        <dsp:cNvSpPr/>
      </dsp:nvSpPr>
      <dsp:spPr>
        <a:xfrm>
          <a:off x="481852" y="1221224"/>
          <a:ext cx="876095" cy="87609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8187657-00BC-41BF-9C0A-F0590EBF4648}">
      <dsp:nvSpPr>
        <dsp:cNvPr id="0" name=""/>
        <dsp:cNvSpPr/>
      </dsp:nvSpPr>
      <dsp:spPr>
        <a:xfrm>
          <a:off x="1839801" y="862821"/>
          <a:ext cx="8675798" cy="15929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582" tIns="168582" rIns="168582" bIns="168582" numCol="1" spcCol="1270" anchor="ctr" anchorCtr="0">
          <a:noAutofit/>
        </a:bodyPr>
        <a:lstStyle/>
        <a:p>
          <a:pPr marL="0" lvl="0" indent="0" algn="l" defTabSz="1422400">
            <a:lnSpc>
              <a:spcPct val="100000"/>
            </a:lnSpc>
            <a:spcBef>
              <a:spcPct val="0"/>
            </a:spcBef>
            <a:spcAft>
              <a:spcPct val="35000"/>
            </a:spcAft>
            <a:buNone/>
          </a:pPr>
          <a:r>
            <a:rPr lang="en-US" sz="3200" kern="1200">
              <a:latin typeface="Segoe UI" panose="020B0502040204020203" pitchFamily="34" charset="0"/>
              <a:cs typeface="Segoe UI" panose="020B0502040204020203" pitchFamily="34" charset="0"/>
            </a:rPr>
            <a:t>Group facilitators will provide a scenario update when your groups are ready. </a:t>
          </a:r>
        </a:p>
      </dsp:txBody>
      <dsp:txXfrm>
        <a:off x="1839801" y="862821"/>
        <a:ext cx="8675798" cy="1592901"/>
      </dsp:txXfrm>
    </dsp:sp>
    <dsp:sp modelId="{FF7B850D-DCB8-4EDB-B179-561D705638F5}">
      <dsp:nvSpPr>
        <dsp:cNvPr id="0" name=""/>
        <dsp:cNvSpPr/>
      </dsp:nvSpPr>
      <dsp:spPr>
        <a:xfrm>
          <a:off x="0" y="2853948"/>
          <a:ext cx="10515600" cy="1592901"/>
        </a:xfrm>
        <a:prstGeom prst="roundRect">
          <a:avLst>
            <a:gd name="adj" fmla="val 10000"/>
          </a:avLst>
        </a:prstGeom>
        <a:solidFill>
          <a:schemeClr val="accent1">
            <a:tint val="40000"/>
            <a:hueOff val="0"/>
            <a:satOff val="0"/>
            <a:lumOff val="0"/>
            <a:alphaOff val="0"/>
          </a:schemeClr>
        </a:solidFill>
        <a:ln>
          <a:noFill/>
        </a:ln>
        <a:effectLst>
          <a:outerShdw blurRad="50800" dist="38100" dir="5400000" algn="t" rotWithShape="0">
            <a:prstClr val="black">
              <a:alpha val="40000"/>
            </a:prstClr>
          </a:outerShdw>
        </a:effectLst>
      </dsp:spPr>
      <dsp:style>
        <a:lnRef idx="0">
          <a:scrgbClr r="0" g="0" b="0"/>
        </a:lnRef>
        <a:fillRef idx="1">
          <a:scrgbClr r="0" g="0" b="0"/>
        </a:fillRef>
        <a:effectRef idx="2">
          <a:scrgbClr r="0" g="0" b="0"/>
        </a:effectRef>
        <a:fontRef idx="minor"/>
      </dsp:style>
    </dsp:sp>
    <dsp:sp modelId="{5D028001-0CA9-4632-B867-72A392115A58}">
      <dsp:nvSpPr>
        <dsp:cNvPr id="0" name=""/>
        <dsp:cNvSpPr/>
      </dsp:nvSpPr>
      <dsp:spPr>
        <a:xfrm>
          <a:off x="481852" y="3212351"/>
          <a:ext cx="876095" cy="87609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8F92867-BCFA-4CD9-8AD3-A2273CDD0F1B}">
      <dsp:nvSpPr>
        <dsp:cNvPr id="0" name=""/>
        <dsp:cNvSpPr/>
      </dsp:nvSpPr>
      <dsp:spPr>
        <a:xfrm>
          <a:off x="1839801" y="2853948"/>
          <a:ext cx="8675798" cy="15929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582" tIns="168582" rIns="168582" bIns="168582" numCol="1" spcCol="1270" anchor="ctr" anchorCtr="0">
          <a:noAutofit/>
        </a:bodyPr>
        <a:lstStyle/>
        <a:p>
          <a:pPr marL="0" lvl="0" indent="0" algn="l" defTabSz="1244600">
            <a:lnSpc>
              <a:spcPct val="100000"/>
            </a:lnSpc>
            <a:spcBef>
              <a:spcPct val="0"/>
            </a:spcBef>
            <a:spcAft>
              <a:spcPct val="35000"/>
            </a:spcAft>
            <a:buNone/>
          </a:pPr>
          <a:r>
            <a:rPr lang="en-US" sz="2800" kern="1200">
              <a:latin typeface="Segoe UI" panose="020B0502040204020203" pitchFamily="34" charset="0"/>
              <a:cs typeface="Segoe UI" panose="020B0502040204020203" pitchFamily="34" charset="0"/>
            </a:rPr>
            <a:t>Discuss the module 1 questions with the updated scenario information presented. </a:t>
          </a:r>
        </a:p>
      </dsp:txBody>
      <dsp:txXfrm>
        <a:off x="1839801" y="2853948"/>
        <a:ext cx="8675798" cy="1592901"/>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898884-3C97-4BDD-B871-7D3B98D2EC70}">
      <dsp:nvSpPr>
        <dsp:cNvPr id="0" name=""/>
        <dsp:cNvSpPr/>
      </dsp:nvSpPr>
      <dsp:spPr>
        <a:xfrm>
          <a:off x="212335" y="867598"/>
          <a:ext cx="1335915" cy="133591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18428B2E-8D64-4E5B-A0FB-AD9DF8C2C5E5}">
      <dsp:nvSpPr>
        <dsp:cNvPr id="0" name=""/>
        <dsp:cNvSpPr/>
      </dsp:nvSpPr>
      <dsp:spPr>
        <a:xfrm>
          <a:off x="492877" y="1148141"/>
          <a:ext cx="774830" cy="77483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8A6CB3C-7978-4A97-8477-1FCA23764247}">
      <dsp:nvSpPr>
        <dsp:cNvPr id="0" name=""/>
        <dsp:cNvSpPr/>
      </dsp:nvSpPr>
      <dsp:spPr>
        <a:xfrm>
          <a:off x="1834517" y="867598"/>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422400">
            <a:lnSpc>
              <a:spcPct val="100000"/>
            </a:lnSpc>
            <a:spcBef>
              <a:spcPct val="0"/>
            </a:spcBef>
            <a:spcAft>
              <a:spcPct val="35000"/>
            </a:spcAft>
            <a:buNone/>
          </a:pPr>
          <a:r>
            <a:rPr lang="en-US" sz="3200" kern="1200"/>
            <a:t>North Bay</a:t>
          </a:r>
        </a:p>
      </dsp:txBody>
      <dsp:txXfrm>
        <a:off x="1834517" y="867598"/>
        <a:ext cx="3148942" cy="1335915"/>
      </dsp:txXfrm>
    </dsp:sp>
    <dsp:sp modelId="{AA478D56-28D5-476D-9965-6F80A6255AA4}">
      <dsp:nvSpPr>
        <dsp:cNvPr id="0" name=""/>
        <dsp:cNvSpPr/>
      </dsp:nvSpPr>
      <dsp:spPr>
        <a:xfrm>
          <a:off x="5532139" y="867598"/>
          <a:ext cx="1335915" cy="133591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AC3FF0F2-7AAF-469B-A3D0-CDA48348CFE4}">
      <dsp:nvSpPr>
        <dsp:cNvPr id="0" name=""/>
        <dsp:cNvSpPr/>
      </dsp:nvSpPr>
      <dsp:spPr>
        <a:xfrm>
          <a:off x="5812681" y="1148141"/>
          <a:ext cx="774830" cy="77483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AE3F1AA-972E-4078-A9F1-BC6C14AD2873}">
      <dsp:nvSpPr>
        <dsp:cNvPr id="0" name=""/>
        <dsp:cNvSpPr/>
      </dsp:nvSpPr>
      <dsp:spPr>
        <a:xfrm>
          <a:off x="7154322" y="867598"/>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422400">
            <a:lnSpc>
              <a:spcPct val="100000"/>
            </a:lnSpc>
            <a:spcBef>
              <a:spcPct val="0"/>
            </a:spcBef>
            <a:spcAft>
              <a:spcPct val="35000"/>
            </a:spcAft>
            <a:buNone/>
          </a:pPr>
          <a:r>
            <a:rPr lang="en-US" sz="3200" kern="1200"/>
            <a:t>South Bay</a:t>
          </a:r>
        </a:p>
      </dsp:txBody>
      <dsp:txXfrm>
        <a:off x="7154322" y="867598"/>
        <a:ext cx="3148942" cy="1335915"/>
      </dsp:txXfrm>
    </dsp:sp>
    <dsp:sp modelId="{D36AD3EF-D079-4650-9E91-E5C8B33C3894}">
      <dsp:nvSpPr>
        <dsp:cNvPr id="0" name=""/>
        <dsp:cNvSpPr/>
      </dsp:nvSpPr>
      <dsp:spPr>
        <a:xfrm>
          <a:off x="212335" y="3106158"/>
          <a:ext cx="1335915" cy="133591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5B29C027-A391-4E71-9AFD-43CD09607655}">
      <dsp:nvSpPr>
        <dsp:cNvPr id="0" name=""/>
        <dsp:cNvSpPr/>
      </dsp:nvSpPr>
      <dsp:spPr>
        <a:xfrm>
          <a:off x="492877" y="3386700"/>
          <a:ext cx="774830" cy="77483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ABE35C1-9967-477B-B4F8-3BB4D487B8D8}">
      <dsp:nvSpPr>
        <dsp:cNvPr id="0" name=""/>
        <dsp:cNvSpPr/>
      </dsp:nvSpPr>
      <dsp:spPr>
        <a:xfrm>
          <a:off x="1834517" y="3106158"/>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422400">
            <a:lnSpc>
              <a:spcPct val="100000"/>
            </a:lnSpc>
            <a:spcBef>
              <a:spcPct val="0"/>
            </a:spcBef>
            <a:spcAft>
              <a:spcPct val="35000"/>
            </a:spcAft>
            <a:buNone/>
          </a:pPr>
          <a:r>
            <a:rPr lang="en-US" sz="3200" kern="1200"/>
            <a:t>East Bay </a:t>
          </a:r>
        </a:p>
      </dsp:txBody>
      <dsp:txXfrm>
        <a:off x="1834517" y="3106158"/>
        <a:ext cx="3148942" cy="1335915"/>
      </dsp:txXfrm>
    </dsp:sp>
    <dsp:sp modelId="{71F2F505-C690-411B-83A6-5CDCCC664D6C}">
      <dsp:nvSpPr>
        <dsp:cNvPr id="0" name=""/>
        <dsp:cNvSpPr/>
      </dsp:nvSpPr>
      <dsp:spPr>
        <a:xfrm>
          <a:off x="5532139" y="3106158"/>
          <a:ext cx="1335915" cy="133591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FED7319E-6E52-42CD-B5BE-633E271CB5E6}">
      <dsp:nvSpPr>
        <dsp:cNvPr id="0" name=""/>
        <dsp:cNvSpPr/>
      </dsp:nvSpPr>
      <dsp:spPr>
        <a:xfrm>
          <a:off x="5812681" y="3386700"/>
          <a:ext cx="774830" cy="77483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8B575E7-3669-48CB-AEA3-E5ED195968D5}">
      <dsp:nvSpPr>
        <dsp:cNvPr id="0" name=""/>
        <dsp:cNvSpPr/>
      </dsp:nvSpPr>
      <dsp:spPr>
        <a:xfrm>
          <a:off x="7154322" y="3106158"/>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422400">
            <a:lnSpc>
              <a:spcPct val="100000"/>
            </a:lnSpc>
            <a:spcBef>
              <a:spcPct val="0"/>
            </a:spcBef>
            <a:spcAft>
              <a:spcPct val="35000"/>
            </a:spcAft>
            <a:buNone/>
          </a:pPr>
          <a:r>
            <a:rPr lang="en-US" sz="3200" kern="1200"/>
            <a:t>West Bay</a:t>
          </a:r>
        </a:p>
      </dsp:txBody>
      <dsp:txXfrm>
        <a:off x="7154322" y="3106158"/>
        <a:ext cx="3148942" cy="133591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730E6D-8FA6-4D23-8165-28DC698D2209}">
      <dsp:nvSpPr>
        <dsp:cNvPr id="0" name=""/>
        <dsp:cNvSpPr/>
      </dsp:nvSpPr>
      <dsp:spPr>
        <a:xfrm>
          <a:off x="0" y="636"/>
          <a:ext cx="10515600" cy="1488768"/>
        </a:xfrm>
        <a:prstGeom prst="roundRect">
          <a:avLst>
            <a:gd name="adj" fmla="val 10000"/>
          </a:avLst>
        </a:prstGeom>
        <a:solidFill>
          <a:schemeClr val="accent1">
            <a:tint val="40000"/>
            <a:hueOff val="0"/>
            <a:satOff val="0"/>
            <a:lumOff val="0"/>
            <a:alphaOff val="0"/>
          </a:schemeClr>
        </a:solidFill>
        <a:ln>
          <a:noFill/>
        </a:ln>
        <a:effectLst>
          <a:outerShdw blurRad="50800" dist="38100" dir="5400000" algn="t" rotWithShape="0">
            <a:prstClr val="black">
              <a:alpha val="40000"/>
            </a:prstClr>
          </a:outerShdw>
        </a:effectLst>
      </dsp:spPr>
      <dsp:style>
        <a:lnRef idx="0">
          <a:scrgbClr r="0" g="0" b="0"/>
        </a:lnRef>
        <a:fillRef idx="1">
          <a:scrgbClr r="0" g="0" b="0"/>
        </a:fillRef>
        <a:effectRef idx="2">
          <a:scrgbClr r="0" g="0" b="0"/>
        </a:effectRef>
        <a:fontRef idx="minor"/>
      </dsp:style>
    </dsp:sp>
    <dsp:sp modelId="{35A045D4-A11F-4712-B29E-C2ECBAC00772}">
      <dsp:nvSpPr>
        <dsp:cNvPr id="0" name=""/>
        <dsp:cNvSpPr/>
      </dsp:nvSpPr>
      <dsp:spPr>
        <a:xfrm>
          <a:off x="450352" y="335609"/>
          <a:ext cx="818822" cy="81882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988E039-2C0D-45D1-A944-F68074B48F11}">
      <dsp:nvSpPr>
        <dsp:cNvPr id="0" name=""/>
        <dsp:cNvSpPr/>
      </dsp:nvSpPr>
      <dsp:spPr>
        <a:xfrm>
          <a:off x="1719527" y="636"/>
          <a:ext cx="8796072" cy="14887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7561" tIns="157561" rIns="157561" bIns="157561" numCol="1" spcCol="1270" anchor="ctr" anchorCtr="0">
          <a:noAutofit/>
        </a:bodyPr>
        <a:lstStyle/>
        <a:p>
          <a:pPr marL="0" lvl="0" indent="0" algn="l" defTabSz="1422400">
            <a:lnSpc>
              <a:spcPct val="100000"/>
            </a:lnSpc>
            <a:spcBef>
              <a:spcPct val="0"/>
            </a:spcBef>
            <a:spcAft>
              <a:spcPct val="35000"/>
            </a:spcAft>
            <a:buNone/>
          </a:pPr>
          <a:r>
            <a:rPr lang="en-US" sz="3200" kern="1200"/>
            <a:t>Facilitators will present your group with the Day 3 scenario update. </a:t>
          </a:r>
        </a:p>
      </dsp:txBody>
      <dsp:txXfrm>
        <a:off x="1719527" y="636"/>
        <a:ext cx="8796072" cy="1488768"/>
      </dsp:txXfrm>
    </dsp:sp>
    <dsp:sp modelId="{5044A597-DA98-4150-90D3-1083410B22E9}">
      <dsp:nvSpPr>
        <dsp:cNvPr id="0" name=""/>
        <dsp:cNvSpPr/>
      </dsp:nvSpPr>
      <dsp:spPr>
        <a:xfrm>
          <a:off x="0" y="1861596"/>
          <a:ext cx="10515600" cy="1488768"/>
        </a:xfrm>
        <a:prstGeom prst="roundRect">
          <a:avLst>
            <a:gd name="adj" fmla="val 10000"/>
          </a:avLst>
        </a:prstGeom>
        <a:solidFill>
          <a:schemeClr val="accent1">
            <a:tint val="40000"/>
            <a:hueOff val="0"/>
            <a:satOff val="0"/>
            <a:lumOff val="0"/>
            <a:alphaOff val="0"/>
          </a:schemeClr>
        </a:solidFill>
        <a:ln>
          <a:noFill/>
        </a:ln>
        <a:effectLst>
          <a:outerShdw blurRad="50800" dist="38100" dir="5400000" algn="t" rotWithShape="0">
            <a:prstClr val="black">
              <a:alpha val="40000"/>
            </a:prstClr>
          </a:outerShdw>
        </a:effectLst>
      </dsp:spPr>
      <dsp:style>
        <a:lnRef idx="0">
          <a:scrgbClr r="0" g="0" b="0"/>
        </a:lnRef>
        <a:fillRef idx="1">
          <a:scrgbClr r="0" g="0" b="0"/>
        </a:fillRef>
        <a:effectRef idx="2">
          <a:scrgbClr r="0" g="0" b="0"/>
        </a:effectRef>
        <a:fontRef idx="minor"/>
      </dsp:style>
    </dsp:sp>
    <dsp:sp modelId="{E0D67244-F1DA-4A56-A1EF-C0EF16515A7B}">
      <dsp:nvSpPr>
        <dsp:cNvPr id="0" name=""/>
        <dsp:cNvSpPr/>
      </dsp:nvSpPr>
      <dsp:spPr>
        <a:xfrm>
          <a:off x="450352" y="2196569"/>
          <a:ext cx="818822" cy="81882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EF69063-7157-449A-B092-12B1CF32A50A}">
      <dsp:nvSpPr>
        <dsp:cNvPr id="0" name=""/>
        <dsp:cNvSpPr/>
      </dsp:nvSpPr>
      <dsp:spPr>
        <a:xfrm>
          <a:off x="1719527" y="1861596"/>
          <a:ext cx="8796072" cy="14887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7561" tIns="157561" rIns="157561" bIns="157561" numCol="1" spcCol="1270" anchor="ctr" anchorCtr="0">
          <a:noAutofit/>
        </a:bodyPr>
        <a:lstStyle/>
        <a:p>
          <a:pPr marL="0" lvl="0" indent="0" algn="l" defTabSz="1422400">
            <a:lnSpc>
              <a:spcPct val="100000"/>
            </a:lnSpc>
            <a:spcBef>
              <a:spcPct val="0"/>
            </a:spcBef>
            <a:spcAft>
              <a:spcPct val="35000"/>
            </a:spcAft>
            <a:buNone/>
          </a:pPr>
          <a:r>
            <a:rPr lang="en-US" sz="3200" kern="1200"/>
            <a:t>Discuss among your groups and review the Module 2 discussion questions. </a:t>
          </a:r>
        </a:p>
      </dsp:txBody>
      <dsp:txXfrm>
        <a:off x="1719527" y="1861596"/>
        <a:ext cx="8796072" cy="1488768"/>
      </dsp:txXfrm>
    </dsp:sp>
    <dsp:sp modelId="{EF36DF7E-D4AD-48A1-8F34-7B07A290EAC2}">
      <dsp:nvSpPr>
        <dsp:cNvPr id="0" name=""/>
        <dsp:cNvSpPr/>
      </dsp:nvSpPr>
      <dsp:spPr>
        <a:xfrm>
          <a:off x="0" y="3722557"/>
          <a:ext cx="10515600" cy="1488768"/>
        </a:xfrm>
        <a:prstGeom prst="roundRect">
          <a:avLst>
            <a:gd name="adj" fmla="val 10000"/>
          </a:avLst>
        </a:prstGeom>
        <a:solidFill>
          <a:schemeClr val="accent1">
            <a:tint val="40000"/>
            <a:hueOff val="0"/>
            <a:satOff val="0"/>
            <a:lumOff val="0"/>
            <a:alphaOff val="0"/>
          </a:schemeClr>
        </a:solidFill>
        <a:ln>
          <a:noFill/>
        </a:ln>
        <a:effectLst>
          <a:outerShdw blurRad="50800" dist="38100" dir="5400000" algn="t" rotWithShape="0">
            <a:prstClr val="black">
              <a:alpha val="40000"/>
            </a:prstClr>
          </a:outerShdw>
        </a:effectLst>
      </dsp:spPr>
      <dsp:style>
        <a:lnRef idx="0">
          <a:scrgbClr r="0" g="0" b="0"/>
        </a:lnRef>
        <a:fillRef idx="1">
          <a:scrgbClr r="0" g="0" b="0"/>
        </a:fillRef>
        <a:effectRef idx="2">
          <a:scrgbClr r="0" g="0" b="0"/>
        </a:effectRef>
        <a:fontRef idx="minor"/>
      </dsp:style>
    </dsp:sp>
    <dsp:sp modelId="{842731B1-1848-4E75-8362-0F1D7E4181AE}">
      <dsp:nvSpPr>
        <dsp:cNvPr id="0" name=""/>
        <dsp:cNvSpPr/>
      </dsp:nvSpPr>
      <dsp:spPr>
        <a:xfrm>
          <a:off x="450352" y="4057530"/>
          <a:ext cx="818822" cy="81882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F4F1808-47C2-48B6-8821-32A6E3328316}">
      <dsp:nvSpPr>
        <dsp:cNvPr id="0" name=""/>
        <dsp:cNvSpPr/>
      </dsp:nvSpPr>
      <dsp:spPr>
        <a:xfrm>
          <a:off x="1719527" y="3722557"/>
          <a:ext cx="8796072" cy="14887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7561" tIns="157561" rIns="157561" bIns="157561" numCol="1" spcCol="1270" anchor="ctr" anchorCtr="0">
          <a:noAutofit/>
        </a:bodyPr>
        <a:lstStyle/>
        <a:p>
          <a:pPr marL="0" lvl="0" indent="0" algn="l" defTabSz="1422400">
            <a:lnSpc>
              <a:spcPct val="100000"/>
            </a:lnSpc>
            <a:spcBef>
              <a:spcPct val="0"/>
            </a:spcBef>
            <a:spcAft>
              <a:spcPct val="35000"/>
            </a:spcAft>
            <a:buNone/>
          </a:pPr>
          <a:r>
            <a:rPr lang="en-US" sz="3200" kern="1200"/>
            <a:t>Enter all updated impacts and resource needs into Survey123</a:t>
          </a:r>
        </a:p>
      </dsp:txBody>
      <dsp:txXfrm>
        <a:off x="1719527" y="3722557"/>
        <a:ext cx="8796072" cy="1488768"/>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4140E0-F269-446D-9A46-2810E5EE8D22}">
      <dsp:nvSpPr>
        <dsp:cNvPr id="0" name=""/>
        <dsp:cNvSpPr/>
      </dsp:nvSpPr>
      <dsp:spPr>
        <a:xfrm>
          <a:off x="0" y="636"/>
          <a:ext cx="10515600" cy="1488768"/>
        </a:xfrm>
        <a:prstGeom prst="roundRect">
          <a:avLst>
            <a:gd name="adj" fmla="val 10000"/>
          </a:avLst>
        </a:prstGeom>
        <a:solidFill>
          <a:schemeClr val="accent1">
            <a:tint val="40000"/>
            <a:hueOff val="0"/>
            <a:satOff val="0"/>
            <a:lumOff val="0"/>
            <a:alphaOff val="0"/>
          </a:schemeClr>
        </a:solidFill>
        <a:ln>
          <a:noFill/>
        </a:ln>
        <a:effectLst>
          <a:outerShdw blurRad="50800" dist="38100" dir="5400000" algn="t" rotWithShape="0">
            <a:prstClr val="black">
              <a:alpha val="40000"/>
            </a:prstClr>
          </a:outerShdw>
        </a:effectLst>
      </dsp:spPr>
      <dsp:style>
        <a:lnRef idx="0">
          <a:scrgbClr r="0" g="0" b="0"/>
        </a:lnRef>
        <a:fillRef idx="1">
          <a:scrgbClr r="0" g="0" b="0"/>
        </a:fillRef>
        <a:effectRef idx="2">
          <a:scrgbClr r="0" g="0" b="0"/>
        </a:effectRef>
        <a:fontRef idx="minor"/>
      </dsp:style>
    </dsp:sp>
    <dsp:sp modelId="{783DE659-9651-40EA-BF79-96D6E00CB528}">
      <dsp:nvSpPr>
        <dsp:cNvPr id="0" name=""/>
        <dsp:cNvSpPr/>
      </dsp:nvSpPr>
      <dsp:spPr>
        <a:xfrm>
          <a:off x="450352" y="335609"/>
          <a:ext cx="818822" cy="81882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DD612FD-956B-4B3B-8E86-29A2AF4B949C}">
      <dsp:nvSpPr>
        <dsp:cNvPr id="0" name=""/>
        <dsp:cNvSpPr/>
      </dsp:nvSpPr>
      <dsp:spPr>
        <a:xfrm>
          <a:off x="1719527" y="636"/>
          <a:ext cx="8796072" cy="14887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7561" tIns="157561" rIns="157561" bIns="157561" numCol="1" spcCol="1270" anchor="ctr" anchorCtr="0">
          <a:noAutofit/>
        </a:bodyPr>
        <a:lstStyle/>
        <a:p>
          <a:pPr marL="0" lvl="0" indent="0" algn="l" defTabSz="1422400">
            <a:lnSpc>
              <a:spcPct val="100000"/>
            </a:lnSpc>
            <a:spcBef>
              <a:spcPct val="0"/>
            </a:spcBef>
            <a:spcAft>
              <a:spcPct val="35000"/>
            </a:spcAft>
            <a:buNone/>
          </a:pPr>
          <a:r>
            <a:rPr lang="en-US" sz="3200" kern="1200"/>
            <a:t>Facilitators will provide your groups with Day 5 scenario updates. </a:t>
          </a:r>
        </a:p>
      </dsp:txBody>
      <dsp:txXfrm>
        <a:off x="1719527" y="636"/>
        <a:ext cx="8796072" cy="1488768"/>
      </dsp:txXfrm>
    </dsp:sp>
    <dsp:sp modelId="{6AC621AE-07A0-4400-BE2F-2EC0DFB89C39}">
      <dsp:nvSpPr>
        <dsp:cNvPr id="0" name=""/>
        <dsp:cNvSpPr/>
      </dsp:nvSpPr>
      <dsp:spPr>
        <a:xfrm>
          <a:off x="0" y="1861596"/>
          <a:ext cx="10515600" cy="1488768"/>
        </a:xfrm>
        <a:prstGeom prst="roundRect">
          <a:avLst>
            <a:gd name="adj" fmla="val 10000"/>
          </a:avLst>
        </a:prstGeom>
        <a:solidFill>
          <a:schemeClr val="accent1">
            <a:tint val="40000"/>
            <a:hueOff val="0"/>
            <a:satOff val="0"/>
            <a:lumOff val="0"/>
            <a:alphaOff val="0"/>
          </a:schemeClr>
        </a:solidFill>
        <a:ln>
          <a:noFill/>
        </a:ln>
        <a:effectLst>
          <a:outerShdw blurRad="50800" dist="38100" dir="5400000" algn="t" rotWithShape="0">
            <a:prstClr val="black">
              <a:alpha val="40000"/>
            </a:prstClr>
          </a:outerShdw>
        </a:effectLst>
      </dsp:spPr>
      <dsp:style>
        <a:lnRef idx="0">
          <a:scrgbClr r="0" g="0" b="0"/>
        </a:lnRef>
        <a:fillRef idx="1">
          <a:scrgbClr r="0" g="0" b="0"/>
        </a:fillRef>
        <a:effectRef idx="2">
          <a:scrgbClr r="0" g="0" b="0"/>
        </a:effectRef>
        <a:fontRef idx="minor"/>
      </dsp:style>
    </dsp:sp>
    <dsp:sp modelId="{DC9D0B69-4C01-4C14-ADC0-E9BEF18DF955}">
      <dsp:nvSpPr>
        <dsp:cNvPr id="0" name=""/>
        <dsp:cNvSpPr/>
      </dsp:nvSpPr>
      <dsp:spPr>
        <a:xfrm>
          <a:off x="450352" y="2196569"/>
          <a:ext cx="818822" cy="81882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72664BB-E127-4B92-A381-ED862F91D02B}">
      <dsp:nvSpPr>
        <dsp:cNvPr id="0" name=""/>
        <dsp:cNvSpPr/>
      </dsp:nvSpPr>
      <dsp:spPr>
        <a:xfrm>
          <a:off x="1719527" y="1861596"/>
          <a:ext cx="8796072" cy="14887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7561" tIns="157561" rIns="157561" bIns="157561" numCol="1" spcCol="1270" anchor="ctr" anchorCtr="0">
          <a:noAutofit/>
        </a:bodyPr>
        <a:lstStyle/>
        <a:p>
          <a:pPr marL="0" lvl="0" indent="0" algn="l" defTabSz="1422400">
            <a:lnSpc>
              <a:spcPct val="100000"/>
            </a:lnSpc>
            <a:spcBef>
              <a:spcPct val="0"/>
            </a:spcBef>
            <a:spcAft>
              <a:spcPct val="35000"/>
            </a:spcAft>
            <a:buNone/>
          </a:pPr>
          <a:r>
            <a:rPr lang="en-US" sz="3200" kern="1200"/>
            <a:t>Continue to discuss this update with your group. </a:t>
          </a:r>
        </a:p>
      </dsp:txBody>
      <dsp:txXfrm>
        <a:off x="1719527" y="1861596"/>
        <a:ext cx="8796072" cy="1488768"/>
      </dsp:txXfrm>
    </dsp:sp>
    <dsp:sp modelId="{4E771BF9-3A3E-4733-9A3B-9567FE671301}">
      <dsp:nvSpPr>
        <dsp:cNvPr id="0" name=""/>
        <dsp:cNvSpPr/>
      </dsp:nvSpPr>
      <dsp:spPr>
        <a:xfrm>
          <a:off x="0" y="3722557"/>
          <a:ext cx="10515600" cy="1488768"/>
        </a:xfrm>
        <a:prstGeom prst="roundRect">
          <a:avLst>
            <a:gd name="adj" fmla="val 10000"/>
          </a:avLst>
        </a:prstGeom>
        <a:solidFill>
          <a:schemeClr val="accent1">
            <a:tint val="40000"/>
            <a:hueOff val="0"/>
            <a:satOff val="0"/>
            <a:lumOff val="0"/>
            <a:alphaOff val="0"/>
          </a:schemeClr>
        </a:solidFill>
        <a:ln>
          <a:noFill/>
        </a:ln>
        <a:effectLst>
          <a:outerShdw blurRad="50800" dist="38100" dir="5400000" algn="t" rotWithShape="0">
            <a:prstClr val="black">
              <a:alpha val="40000"/>
            </a:prstClr>
          </a:outerShdw>
        </a:effectLst>
      </dsp:spPr>
      <dsp:style>
        <a:lnRef idx="0">
          <a:scrgbClr r="0" g="0" b="0"/>
        </a:lnRef>
        <a:fillRef idx="1">
          <a:scrgbClr r="0" g="0" b="0"/>
        </a:fillRef>
        <a:effectRef idx="2">
          <a:scrgbClr r="0" g="0" b="0"/>
        </a:effectRef>
        <a:fontRef idx="minor"/>
      </dsp:style>
    </dsp:sp>
    <dsp:sp modelId="{6510D497-D916-4775-B60E-89C07018D103}">
      <dsp:nvSpPr>
        <dsp:cNvPr id="0" name=""/>
        <dsp:cNvSpPr/>
      </dsp:nvSpPr>
      <dsp:spPr>
        <a:xfrm>
          <a:off x="450352" y="4057530"/>
          <a:ext cx="818822" cy="81882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2D5467B5-A047-4434-884B-8BF3368B45A2}">
      <dsp:nvSpPr>
        <dsp:cNvPr id="0" name=""/>
        <dsp:cNvSpPr/>
      </dsp:nvSpPr>
      <dsp:spPr>
        <a:xfrm>
          <a:off x="1719527" y="3722557"/>
          <a:ext cx="8796072" cy="14887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7561" tIns="157561" rIns="157561" bIns="157561" numCol="1" spcCol="1270" anchor="ctr" anchorCtr="0">
          <a:noAutofit/>
        </a:bodyPr>
        <a:lstStyle/>
        <a:p>
          <a:pPr marL="0" lvl="0" indent="0" algn="l" defTabSz="1422400">
            <a:lnSpc>
              <a:spcPct val="100000"/>
            </a:lnSpc>
            <a:spcBef>
              <a:spcPct val="0"/>
            </a:spcBef>
            <a:spcAft>
              <a:spcPct val="35000"/>
            </a:spcAft>
            <a:buNone/>
          </a:pPr>
          <a:r>
            <a:rPr lang="en-US" sz="3200" kern="1200"/>
            <a:t>Remember to update your Survey123 with any additional issues or impacted locations. </a:t>
          </a:r>
        </a:p>
      </dsp:txBody>
      <dsp:txXfrm>
        <a:off x="1719527" y="3722557"/>
        <a:ext cx="8796072" cy="148876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191081-FE7F-45A1-856E-6999CA720C0A}">
      <dsp:nvSpPr>
        <dsp:cNvPr id="0" name=""/>
        <dsp:cNvSpPr/>
      </dsp:nvSpPr>
      <dsp:spPr>
        <a:xfrm>
          <a:off x="0" y="636"/>
          <a:ext cx="10515600" cy="1488768"/>
        </a:xfrm>
        <a:prstGeom prst="roundRect">
          <a:avLst>
            <a:gd name="adj" fmla="val 10000"/>
          </a:avLst>
        </a:prstGeom>
        <a:solidFill>
          <a:schemeClr val="accent1">
            <a:tint val="40000"/>
            <a:hueOff val="0"/>
            <a:satOff val="0"/>
            <a:lumOff val="0"/>
            <a:alphaOff val="0"/>
          </a:schemeClr>
        </a:solidFill>
        <a:ln>
          <a:noFill/>
        </a:ln>
        <a:effectLst>
          <a:outerShdw blurRad="50800" dist="38100" dir="5400000" algn="t" rotWithShape="0">
            <a:prstClr val="black">
              <a:alpha val="40000"/>
            </a:prstClr>
          </a:outerShdw>
        </a:effectLst>
      </dsp:spPr>
      <dsp:style>
        <a:lnRef idx="0">
          <a:scrgbClr r="0" g="0" b="0"/>
        </a:lnRef>
        <a:fillRef idx="1">
          <a:scrgbClr r="0" g="0" b="0"/>
        </a:fillRef>
        <a:effectRef idx="2">
          <a:scrgbClr r="0" g="0" b="0"/>
        </a:effectRef>
        <a:fontRef idx="minor"/>
      </dsp:style>
    </dsp:sp>
    <dsp:sp modelId="{1CA226B3-C972-4C72-82DA-60AB77815AC7}">
      <dsp:nvSpPr>
        <dsp:cNvPr id="0" name=""/>
        <dsp:cNvSpPr/>
      </dsp:nvSpPr>
      <dsp:spPr>
        <a:xfrm>
          <a:off x="450352" y="335609"/>
          <a:ext cx="818822" cy="81882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34D216B-DAB9-4648-8234-7A826774C957}">
      <dsp:nvSpPr>
        <dsp:cNvPr id="0" name=""/>
        <dsp:cNvSpPr/>
      </dsp:nvSpPr>
      <dsp:spPr>
        <a:xfrm>
          <a:off x="1719527" y="636"/>
          <a:ext cx="8796072" cy="14887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7561" tIns="157561" rIns="157561" bIns="157561" numCol="1" spcCol="1270" anchor="ctr" anchorCtr="0">
          <a:noAutofit/>
        </a:bodyPr>
        <a:lstStyle/>
        <a:p>
          <a:pPr marL="0" lvl="0" indent="0" algn="l" defTabSz="1422400">
            <a:lnSpc>
              <a:spcPct val="100000"/>
            </a:lnSpc>
            <a:spcBef>
              <a:spcPct val="0"/>
            </a:spcBef>
            <a:spcAft>
              <a:spcPct val="35000"/>
            </a:spcAft>
            <a:buNone/>
          </a:pPr>
          <a:r>
            <a:rPr lang="en-US" sz="3200" kern="1200"/>
            <a:t>Facilitators will provide your groups with Day 7 scenario updates.</a:t>
          </a:r>
        </a:p>
      </dsp:txBody>
      <dsp:txXfrm>
        <a:off x="1719527" y="636"/>
        <a:ext cx="8796072" cy="1488768"/>
      </dsp:txXfrm>
    </dsp:sp>
    <dsp:sp modelId="{E0266877-FE3E-4B7F-9C2F-9643F2425776}">
      <dsp:nvSpPr>
        <dsp:cNvPr id="0" name=""/>
        <dsp:cNvSpPr/>
      </dsp:nvSpPr>
      <dsp:spPr>
        <a:xfrm>
          <a:off x="0" y="1861596"/>
          <a:ext cx="10515600" cy="1488768"/>
        </a:xfrm>
        <a:prstGeom prst="roundRect">
          <a:avLst>
            <a:gd name="adj" fmla="val 10000"/>
          </a:avLst>
        </a:prstGeom>
        <a:solidFill>
          <a:schemeClr val="accent1">
            <a:tint val="40000"/>
            <a:hueOff val="0"/>
            <a:satOff val="0"/>
            <a:lumOff val="0"/>
            <a:alphaOff val="0"/>
          </a:schemeClr>
        </a:solidFill>
        <a:ln>
          <a:noFill/>
        </a:ln>
        <a:effectLst>
          <a:outerShdw blurRad="50800" dist="38100" dir="5400000" algn="t" rotWithShape="0">
            <a:prstClr val="black">
              <a:alpha val="40000"/>
            </a:prstClr>
          </a:outerShdw>
        </a:effectLst>
      </dsp:spPr>
      <dsp:style>
        <a:lnRef idx="0">
          <a:scrgbClr r="0" g="0" b="0"/>
        </a:lnRef>
        <a:fillRef idx="1">
          <a:scrgbClr r="0" g="0" b="0"/>
        </a:fillRef>
        <a:effectRef idx="2">
          <a:scrgbClr r="0" g="0" b="0"/>
        </a:effectRef>
        <a:fontRef idx="minor"/>
      </dsp:style>
    </dsp:sp>
    <dsp:sp modelId="{7AC0B299-6039-4932-A073-9948F33E898F}">
      <dsp:nvSpPr>
        <dsp:cNvPr id="0" name=""/>
        <dsp:cNvSpPr/>
      </dsp:nvSpPr>
      <dsp:spPr>
        <a:xfrm>
          <a:off x="450352" y="2196569"/>
          <a:ext cx="818822" cy="81882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59204D9-60AD-4F02-8D7C-3B0A28934954}">
      <dsp:nvSpPr>
        <dsp:cNvPr id="0" name=""/>
        <dsp:cNvSpPr/>
      </dsp:nvSpPr>
      <dsp:spPr>
        <a:xfrm>
          <a:off x="1719527" y="1861596"/>
          <a:ext cx="8796072" cy="14887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7561" tIns="157561" rIns="157561" bIns="157561" numCol="1" spcCol="1270" anchor="ctr" anchorCtr="0">
          <a:noAutofit/>
        </a:bodyPr>
        <a:lstStyle/>
        <a:p>
          <a:pPr marL="0" lvl="0" indent="0" algn="l" defTabSz="1422400">
            <a:lnSpc>
              <a:spcPct val="100000"/>
            </a:lnSpc>
            <a:spcBef>
              <a:spcPct val="0"/>
            </a:spcBef>
            <a:spcAft>
              <a:spcPct val="35000"/>
            </a:spcAft>
            <a:buNone/>
          </a:pPr>
          <a:r>
            <a:rPr lang="en-US" sz="3200" kern="1200"/>
            <a:t>Discuss the Module 3 questions with your groups.</a:t>
          </a:r>
        </a:p>
      </dsp:txBody>
      <dsp:txXfrm>
        <a:off x="1719527" y="1861596"/>
        <a:ext cx="8796072" cy="1488768"/>
      </dsp:txXfrm>
    </dsp:sp>
    <dsp:sp modelId="{888B920A-7630-43D0-BA9E-0C2DE04A4FDB}">
      <dsp:nvSpPr>
        <dsp:cNvPr id="0" name=""/>
        <dsp:cNvSpPr/>
      </dsp:nvSpPr>
      <dsp:spPr>
        <a:xfrm>
          <a:off x="0" y="3722557"/>
          <a:ext cx="10515600" cy="1488768"/>
        </a:xfrm>
        <a:prstGeom prst="roundRect">
          <a:avLst>
            <a:gd name="adj" fmla="val 10000"/>
          </a:avLst>
        </a:prstGeom>
        <a:solidFill>
          <a:schemeClr val="accent1">
            <a:tint val="40000"/>
            <a:hueOff val="0"/>
            <a:satOff val="0"/>
            <a:lumOff val="0"/>
            <a:alphaOff val="0"/>
          </a:schemeClr>
        </a:solidFill>
        <a:ln>
          <a:noFill/>
        </a:ln>
        <a:effectLst>
          <a:outerShdw blurRad="50800" dist="38100" dir="5400000" algn="t" rotWithShape="0">
            <a:prstClr val="black">
              <a:alpha val="40000"/>
            </a:prstClr>
          </a:outerShdw>
        </a:effectLst>
      </dsp:spPr>
      <dsp:style>
        <a:lnRef idx="0">
          <a:scrgbClr r="0" g="0" b="0"/>
        </a:lnRef>
        <a:fillRef idx="1">
          <a:scrgbClr r="0" g="0" b="0"/>
        </a:fillRef>
        <a:effectRef idx="2">
          <a:scrgbClr r="0" g="0" b="0"/>
        </a:effectRef>
        <a:fontRef idx="minor"/>
      </dsp:style>
    </dsp:sp>
    <dsp:sp modelId="{E5E4AC35-DA7F-496E-A992-547EB2946260}">
      <dsp:nvSpPr>
        <dsp:cNvPr id="0" name=""/>
        <dsp:cNvSpPr/>
      </dsp:nvSpPr>
      <dsp:spPr>
        <a:xfrm>
          <a:off x="450352" y="4057530"/>
          <a:ext cx="818822" cy="81882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77F67B9-05D3-4E70-889E-14FBB5BE1391}">
      <dsp:nvSpPr>
        <dsp:cNvPr id="0" name=""/>
        <dsp:cNvSpPr/>
      </dsp:nvSpPr>
      <dsp:spPr>
        <a:xfrm>
          <a:off x="1719527" y="3722557"/>
          <a:ext cx="8796072" cy="14887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7561" tIns="157561" rIns="157561" bIns="157561" numCol="1" spcCol="1270" anchor="ctr" anchorCtr="0">
          <a:noAutofit/>
        </a:bodyPr>
        <a:lstStyle/>
        <a:p>
          <a:pPr marL="0" lvl="0" indent="0" algn="l" defTabSz="1422400">
            <a:lnSpc>
              <a:spcPct val="100000"/>
            </a:lnSpc>
            <a:spcBef>
              <a:spcPct val="0"/>
            </a:spcBef>
            <a:spcAft>
              <a:spcPct val="35000"/>
            </a:spcAft>
            <a:buNone/>
          </a:pPr>
          <a:r>
            <a:rPr lang="en-US" sz="3200" kern="1200"/>
            <a:t>Update Survey123 as needed.  </a:t>
          </a:r>
        </a:p>
      </dsp:txBody>
      <dsp:txXfrm>
        <a:off x="1719527" y="3722557"/>
        <a:ext cx="8796072" cy="1488768"/>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BD32F4-E91E-4677-AE10-716632EB9032}">
      <dsp:nvSpPr>
        <dsp:cNvPr id="0" name=""/>
        <dsp:cNvSpPr/>
      </dsp:nvSpPr>
      <dsp:spPr>
        <a:xfrm>
          <a:off x="0" y="862821"/>
          <a:ext cx="10515600" cy="1592901"/>
        </a:xfrm>
        <a:prstGeom prst="roundRect">
          <a:avLst>
            <a:gd name="adj" fmla="val 10000"/>
          </a:avLst>
        </a:prstGeom>
        <a:solidFill>
          <a:schemeClr val="accent1">
            <a:tint val="40000"/>
            <a:hueOff val="0"/>
            <a:satOff val="0"/>
            <a:lumOff val="0"/>
            <a:alphaOff val="0"/>
          </a:schemeClr>
        </a:solidFill>
        <a:ln>
          <a:noFill/>
        </a:ln>
        <a:effectLst>
          <a:outerShdw blurRad="50800" dist="38100" dir="5400000" algn="t" rotWithShape="0">
            <a:prstClr val="black">
              <a:alpha val="40000"/>
            </a:prstClr>
          </a:outerShdw>
        </a:effectLst>
      </dsp:spPr>
      <dsp:style>
        <a:lnRef idx="0">
          <a:scrgbClr r="0" g="0" b="0"/>
        </a:lnRef>
        <a:fillRef idx="1">
          <a:scrgbClr r="0" g="0" b="0"/>
        </a:fillRef>
        <a:effectRef idx="2">
          <a:scrgbClr r="0" g="0" b="0"/>
        </a:effectRef>
        <a:fontRef idx="minor"/>
      </dsp:style>
    </dsp:sp>
    <dsp:sp modelId="{AE2569B5-77D6-439D-979E-0918DCA2122A}">
      <dsp:nvSpPr>
        <dsp:cNvPr id="0" name=""/>
        <dsp:cNvSpPr/>
      </dsp:nvSpPr>
      <dsp:spPr>
        <a:xfrm>
          <a:off x="481852" y="1221224"/>
          <a:ext cx="876095" cy="87609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73EAB40-2ECD-4A55-8621-0AAE240E70C9}">
      <dsp:nvSpPr>
        <dsp:cNvPr id="0" name=""/>
        <dsp:cNvSpPr/>
      </dsp:nvSpPr>
      <dsp:spPr>
        <a:xfrm>
          <a:off x="1839801" y="862821"/>
          <a:ext cx="8675798" cy="15929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582" tIns="168582" rIns="168582" bIns="168582" numCol="1" spcCol="1270" anchor="ctr" anchorCtr="0">
          <a:noAutofit/>
        </a:bodyPr>
        <a:lstStyle/>
        <a:p>
          <a:pPr marL="0" lvl="0" indent="0" algn="l" defTabSz="1422400">
            <a:lnSpc>
              <a:spcPct val="100000"/>
            </a:lnSpc>
            <a:spcBef>
              <a:spcPct val="0"/>
            </a:spcBef>
            <a:spcAft>
              <a:spcPct val="35000"/>
            </a:spcAft>
            <a:buNone/>
          </a:pPr>
          <a:r>
            <a:rPr lang="en-US" sz="3200" kern="1200"/>
            <a:t>Facilitators will provide your groups with the day 12 scenario updates. </a:t>
          </a:r>
        </a:p>
      </dsp:txBody>
      <dsp:txXfrm>
        <a:off x="1839801" y="862821"/>
        <a:ext cx="8675798" cy="1592901"/>
      </dsp:txXfrm>
    </dsp:sp>
    <dsp:sp modelId="{FF7B235A-7B59-481B-AD01-3B4F267592A9}">
      <dsp:nvSpPr>
        <dsp:cNvPr id="0" name=""/>
        <dsp:cNvSpPr/>
      </dsp:nvSpPr>
      <dsp:spPr>
        <a:xfrm>
          <a:off x="0" y="2853948"/>
          <a:ext cx="10515600" cy="1592901"/>
        </a:xfrm>
        <a:prstGeom prst="roundRect">
          <a:avLst>
            <a:gd name="adj" fmla="val 10000"/>
          </a:avLst>
        </a:prstGeom>
        <a:solidFill>
          <a:schemeClr val="accent1">
            <a:tint val="40000"/>
            <a:hueOff val="0"/>
            <a:satOff val="0"/>
            <a:lumOff val="0"/>
            <a:alphaOff val="0"/>
          </a:schemeClr>
        </a:solidFill>
        <a:ln>
          <a:noFill/>
        </a:ln>
        <a:effectLst>
          <a:outerShdw blurRad="50800" dist="38100" dir="5400000" algn="t" rotWithShape="0">
            <a:prstClr val="black">
              <a:alpha val="40000"/>
            </a:prstClr>
          </a:outerShdw>
        </a:effectLst>
      </dsp:spPr>
      <dsp:style>
        <a:lnRef idx="0">
          <a:scrgbClr r="0" g="0" b="0"/>
        </a:lnRef>
        <a:fillRef idx="1">
          <a:scrgbClr r="0" g="0" b="0"/>
        </a:fillRef>
        <a:effectRef idx="2">
          <a:scrgbClr r="0" g="0" b="0"/>
        </a:effectRef>
        <a:fontRef idx="minor"/>
      </dsp:style>
    </dsp:sp>
    <dsp:sp modelId="{6FC47D11-648E-4012-B827-0DC87336FFA4}">
      <dsp:nvSpPr>
        <dsp:cNvPr id="0" name=""/>
        <dsp:cNvSpPr/>
      </dsp:nvSpPr>
      <dsp:spPr>
        <a:xfrm>
          <a:off x="481852" y="3212351"/>
          <a:ext cx="876095" cy="87609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ACCE0F8-AD15-4AB7-9B0B-3ABA13597A9E}">
      <dsp:nvSpPr>
        <dsp:cNvPr id="0" name=""/>
        <dsp:cNvSpPr/>
      </dsp:nvSpPr>
      <dsp:spPr>
        <a:xfrm>
          <a:off x="1839801" y="2853948"/>
          <a:ext cx="8675798" cy="15929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582" tIns="168582" rIns="168582" bIns="168582" numCol="1" spcCol="1270" anchor="ctr" anchorCtr="0">
          <a:noAutofit/>
        </a:bodyPr>
        <a:lstStyle/>
        <a:p>
          <a:pPr marL="0" lvl="0" indent="0" algn="l" defTabSz="1422400">
            <a:lnSpc>
              <a:spcPct val="100000"/>
            </a:lnSpc>
            <a:spcBef>
              <a:spcPct val="0"/>
            </a:spcBef>
            <a:spcAft>
              <a:spcPct val="35000"/>
            </a:spcAft>
            <a:buNone/>
          </a:pPr>
          <a:r>
            <a:rPr lang="en-US" sz="3200" kern="1200"/>
            <a:t>Update Survey123 as needed. </a:t>
          </a:r>
        </a:p>
      </dsp:txBody>
      <dsp:txXfrm>
        <a:off x="1839801" y="2853948"/>
        <a:ext cx="8675798" cy="1592901"/>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7F587E-CAB4-0843-BE8B-2B0928E818E2}">
      <dsp:nvSpPr>
        <dsp:cNvPr id="0" name=""/>
        <dsp:cNvSpPr/>
      </dsp:nvSpPr>
      <dsp:spPr>
        <a:xfrm rot="1190813">
          <a:off x="4202623" y="3152492"/>
          <a:ext cx="1834679" cy="49658"/>
        </a:xfrm>
        <a:custGeom>
          <a:avLst/>
          <a:gdLst/>
          <a:ahLst/>
          <a:cxnLst/>
          <a:rect l="0" t="0" r="0" b="0"/>
          <a:pathLst>
            <a:path>
              <a:moveTo>
                <a:pt x="0" y="24829"/>
              </a:moveTo>
              <a:lnTo>
                <a:pt x="1834679" y="24829"/>
              </a:lnTo>
            </a:path>
          </a:pathLst>
        </a:custGeom>
        <a:noFill/>
        <a:ln w="76200" cap="flat" cmpd="sng" algn="ctr">
          <a:solidFill>
            <a:schemeClr val="tx1"/>
          </a:solidFill>
          <a:prstDash val="solid"/>
          <a:miter lim="800000"/>
        </a:ln>
        <a:effectLst/>
      </dsp:spPr>
      <dsp:style>
        <a:lnRef idx="2">
          <a:scrgbClr r="0" g="0" b="0"/>
        </a:lnRef>
        <a:fillRef idx="0">
          <a:scrgbClr r="0" g="0" b="0"/>
        </a:fillRef>
        <a:effectRef idx="0">
          <a:scrgbClr r="0" g="0" b="0"/>
        </a:effectRef>
        <a:fontRef idx="minor"/>
      </dsp:style>
    </dsp:sp>
    <dsp:sp modelId="{E5647408-2D28-8E44-9BEC-5DBB75FA1C93}">
      <dsp:nvSpPr>
        <dsp:cNvPr id="0" name=""/>
        <dsp:cNvSpPr/>
      </dsp:nvSpPr>
      <dsp:spPr>
        <a:xfrm rot="20416545">
          <a:off x="4202473" y="1738005"/>
          <a:ext cx="1862456" cy="49658"/>
        </a:xfrm>
        <a:custGeom>
          <a:avLst/>
          <a:gdLst/>
          <a:ahLst/>
          <a:cxnLst/>
          <a:rect l="0" t="0" r="0" b="0"/>
          <a:pathLst>
            <a:path>
              <a:moveTo>
                <a:pt x="0" y="24829"/>
              </a:moveTo>
              <a:lnTo>
                <a:pt x="1862456" y="24829"/>
              </a:lnTo>
            </a:path>
          </a:pathLst>
        </a:custGeom>
        <a:noFill/>
        <a:ln w="76200"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sp>
    <dsp:sp modelId="{B084E0DD-1B12-9541-81D1-59EBDF33D322}">
      <dsp:nvSpPr>
        <dsp:cNvPr id="0" name=""/>
        <dsp:cNvSpPr/>
      </dsp:nvSpPr>
      <dsp:spPr>
        <a:xfrm>
          <a:off x="0" y="284080"/>
          <a:ext cx="4636893" cy="4535438"/>
        </a:xfrm>
        <a:prstGeom prst="ellipse">
          <a:avLst/>
        </a:prstGeom>
        <a:blipFill>
          <a:blip xmlns:r="http://schemas.openxmlformats.org/officeDocument/2006/relationships" r:embed="rId1"/>
          <a:srcRect/>
          <a:stretch>
            <a:fillRect/>
          </a:stretch>
        </a:blipFill>
        <a:ln>
          <a:noFill/>
        </a:ln>
        <a:effectLst>
          <a:outerShdw blurRad="50800" dist="38100" dir="5400000" algn="t" rotWithShape="0">
            <a:prstClr val="black">
              <a:alpha val="40000"/>
            </a:prstClr>
          </a:outerShdw>
        </a:effectLst>
      </dsp:spPr>
      <dsp:style>
        <a:lnRef idx="0">
          <a:scrgbClr r="0" g="0" b="0"/>
        </a:lnRef>
        <a:fillRef idx="3">
          <a:scrgbClr r="0" g="0" b="0"/>
        </a:fillRef>
        <a:effectRef idx="3">
          <a:scrgbClr r="0" g="0" b="0"/>
        </a:effectRef>
        <a:fontRef idx="minor">
          <a:schemeClr val="lt1"/>
        </a:fontRef>
      </dsp:style>
    </dsp:sp>
    <dsp:sp modelId="{4A6A578A-28DF-9642-9703-7AB249017E8D}">
      <dsp:nvSpPr>
        <dsp:cNvPr id="0" name=""/>
        <dsp:cNvSpPr/>
      </dsp:nvSpPr>
      <dsp:spPr>
        <a:xfrm>
          <a:off x="5922033" y="-563389"/>
          <a:ext cx="3008524" cy="3008524"/>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solidFill>
            <a:schemeClr val="tx1"/>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a:latin typeface="Segoe UI" panose="020B0502040204020203" pitchFamily="34" charset="0"/>
              <a:cs typeface="Segoe UI" panose="020B0502040204020203" pitchFamily="34" charset="0"/>
            </a:rPr>
            <a:t>Strengths</a:t>
          </a:r>
        </a:p>
      </dsp:txBody>
      <dsp:txXfrm>
        <a:off x="6362621" y="-122801"/>
        <a:ext cx="2127348" cy="2127348"/>
      </dsp:txXfrm>
    </dsp:sp>
    <dsp:sp modelId="{64CED81D-33C5-F74F-BC5F-F896EE8ADAEF}">
      <dsp:nvSpPr>
        <dsp:cNvPr id="0" name=""/>
        <dsp:cNvSpPr/>
      </dsp:nvSpPr>
      <dsp:spPr>
        <a:xfrm>
          <a:off x="5893467" y="2495211"/>
          <a:ext cx="3008524" cy="3008524"/>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solidFill>
            <a:schemeClr val="tx1"/>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a:latin typeface="Segoe UI" panose="020B0502040204020203" pitchFamily="34" charset="0"/>
              <a:cs typeface="Segoe UI" panose="020B0502040204020203" pitchFamily="34" charset="0"/>
            </a:rPr>
            <a:t>Areas for Improvement</a:t>
          </a:r>
        </a:p>
      </dsp:txBody>
      <dsp:txXfrm>
        <a:off x="6334055" y="2935799"/>
        <a:ext cx="2127348" cy="21273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11B224-28A8-F54B-9D64-AF9FA70ACE6A}">
      <dsp:nvSpPr>
        <dsp:cNvPr id="0" name=""/>
        <dsp:cNvSpPr/>
      </dsp:nvSpPr>
      <dsp:spPr>
        <a:xfrm>
          <a:off x="258529" y="224488"/>
          <a:ext cx="4909470" cy="1534209"/>
        </a:xfrm>
        <a:prstGeom prst="rect">
          <a:avLst/>
        </a:prstGeom>
        <a:solidFill>
          <a:schemeClr val="lt1">
            <a:alpha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a:outerShdw blurRad="50800" dist="38100" dir="5400000" algn="t" rotWithShape="0">
            <a:prstClr val="black">
              <a:alpha val="40000"/>
            </a:prstClr>
          </a:outerShdw>
        </a:effectLst>
      </dsp:spPr>
      <dsp:style>
        <a:lnRef idx="1">
          <a:scrgbClr r="0" g="0" b="0"/>
        </a:lnRef>
        <a:fillRef idx="1">
          <a:scrgbClr r="0" g="0" b="0"/>
        </a:fillRef>
        <a:effectRef idx="0">
          <a:scrgbClr r="0" g="0" b="0"/>
        </a:effectRef>
        <a:fontRef idx="minor"/>
      </dsp:style>
      <dsp:txBody>
        <a:bodyPr spcFirstLastPara="0" vert="horz" wrap="square" lIns="1039171"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b="0" i="0" kern="1200"/>
            <a:t>Share information across jurisdictions</a:t>
          </a:r>
          <a:endParaRPr lang="en-US" sz="3000" kern="1200"/>
        </a:p>
      </dsp:txBody>
      <dsp:txXfrm>
        <a:off x="258529" y="224488"/>
        <a:ext cx="4909470" cy="1534209"/>
      </dsp:txXfrm>
    </dsp:sp>
    <dsp:sp modelId="{0B8A3721-9E45-9D4D-8959-EC77DFD03A8C}">
      <dsp:nvSpPr>
        <dsp:cNvPr id="0" name=""/>
        <dsp:cNvSpPr/>
      </dsp:nvSpPr>
      <dsp:spPr>
        <a:xfrm>
          <a:off x="53968" y="2880"/>
          <a:ext cx="1073946" cy="1610920"/>
        </a:xfrm>
        <a:prstGeom prst="rect">
          <a:avLst/>
        </a:prstGeom>
        <a:blipFill>
          <a:blip xmlns:r="http://schemas.openxmlformats.org/officeDocument/2006/relationships" r:embed="rId1"/>
          <a:srcRect/>
          <a:stretch>
            <a:fillRect l="-63000" r="-63000"/>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F8536049-D743-9443-A294-C2DDC8934963}">
      <dsp:nvSpPr>
        <dsp:cNvPr id="0" name=""/>
        <dsp:cNvSpPr/>
      </dsp:nvSpPr>
      <dsp:spPr>
        <a:xfrm>
          <a:off x="5552161" y="224488"/>
          <a:ext cx="4909470" cy="1534209"/>
        </a:xfrm>
        <a:prstGeom prst="rect">
          <a:avLst/>
        </a:prstGeom>
        <a:solidFill>
          <a:schemeClr val="lt1">
            <a:alpha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a:outerShdw blurRad="50800" dist="38100" dir="5400000" algn="t" rotWithShape="0">
            <a:prstClr val="black">
              <a:alpha val="40000"/>
            </a:prstClr>
          </a:outerShdw>
        </a:effectLst>
      </dsp:spPr>
      <dsp:style>
        <a:lnRef idx="1">
          <a:scrgbClr r="0" g="0" b="0"/>
        </a:lnRef>
        <a:fillRef idx="1">
          <a:scrgbClr r="0" g="0" b="0"/>
        </a:fillRef>
        <a:effectRef idx="0">
          <a:scrgbClr r="0" g="0" b="0"/>
        </a:effectRef>
        <a:fontRef idx="minor"/>
      </dsp:style>
      <dsp:txBody>
        <a:bodyPr spcFirstLastPara="0" vert="horz" wrap="square" lIns="1039171"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b="0" i="0" kern="1200">
              <a:effectLst/>
            </a:rPr>
            <a:t>Maintain a common operating picture</a:t>
          </a:r>
          <a:endParaRPr lang="en-US" sz="3000" kern="1200">
            <a:effectLst/>
          </a:endParaRPr>
        </a:p>
      </dsp:txBody>
      <dsp:txXfrm>
        <a:off x="5552161" y="224488"/>
        <a:ext cx="4909470" cy="1534209"/>
      </dsp:txXfrm>
    </dsp:sp>
    <dsp:sp modelId="{9C521EC8-5C17-6745-A3FA-D6CDE4B8147A}">
      <dsp:nvSpPr>
        <dsp:cNvPr id="0" name=""/>
        <dsp:cNvSpPr/>
      </dsp:nvSpPr>
      <dsp:spPr>
        <a:xfrm>
          <a:off x="5347599" y="2880"/>
          <a:ext cx="1073946" cy="1610920"/>
        </a:xfrm>
        <a:prstGeom prst="rect">
          <a:avLst/>
        </a:prstGeom>
        <a:blipFill>
          <a:blip xmlns:r="http://schemas.openxmlformats.org/officeDocument/2006/relationships" r:embed="rId2"/>
          <a:srcRect/>
          <a:stretch>
            <a:fillRect l="-31000" r="-31000"/>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B629B332-9CC1-FA47-8E06-F677E8E69A74}">
      <dsp:nvSpPr>
        <dsp:cNvPr id="0" name=""/>
        <dsp:cNvSpPr/>
      </dsp:nvSpPr>
      <dsp:spPr>
        <a:xfrm>
          <a:off x="258529" y="2155887"/>
          <a:ext cx="4909470" cy="1534209"/>
        </a:xfrm>
        <a:prstGeom prst="rect">
          <a:avLst/>
        </a:prstGeom>
        <a:solidFill>
          <a:schemeClr val="lt1">
            <a:alpha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a:outerShdw blurRad="50800" dist="38100" dir="5400000" algn="t" rotWithShape="0">
            <a:prstClr val="black">
              <a:alpha val="40000"/>
            </a:prstClr>
          </a:outerShdw>
        </a:effectLst>
      </dsp:spPr>
      <dsp:style>
        <a:lnRef idx="1">
          <a:scrgbClr r="0" g="0" b="0"/>
        </a:lnRef>
        <a:fillRef idx="1">
          <a:scrgbClr r="0" g="0" b="0"/>
        </a:fillRef>
        <a:effectRef idx="0">
          <a:scrgbClr r="0" g="0" b="0"/>
        </a:effectRef>
        <a:fontRef idx="minor"/>
      </dsp:style>
      <dsp:txBody>
        <a:bodyPr spcFirstLastPara="0" vert="horz" wrap="square" lIns="1039171"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b="0" i="0" kern="1200"/>
            <a:t>Make coordinated operational decisions</a:t>
          </a:r>
          <a:endParaRPr lang="en-US" sz="3000" kern="1200"/>
        </a:p>
      </dsp:txBody>
      <dsp:txXfrm>
        <a:off x="258529" y="2155887"/>
        <a:ext cx="4909470" cy="1534209"/>
      </dsp:txXfrm>
    </dsp:sp>
    <dsp:sp modelId="{9E48BCE8-F648-8D49-A4BE-649F43846E11}">
      <dsp:nvSpPr>
        <dsp:cNvPr id="0" name=""/>
        <dsp:cNvSpPr/>
      </dsp:nvSpPr>
      <dsp:spPr>
        <a:xfrm>
          <a:off x="53968" y="1934279"/>
          <a:ext cx="1073946" cy="1610920"/>
        </a:xfrm>
        <a:prstGeom prst="rect">
          <a:avLst/>
        </a:prstGeom>
        <a:blipFill>
          <a:blip xmlns:r="http://schemas.openxmlformats.org/officeDocument/2006/relationships" r:embed="rId3"/>
          <a:srcRect/>
          <a:stretch>
            <a:fillRect l="-77000" r="-77000"/>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FB0133F1-4277-AD4B-AAEF-EB8D163663A5}">
      <dsp:nvSpPr>
        <dsp:cNvPr id="0" name=""/>
        <dsp:cNvSpPr/>
      </dsp:nvSpPr>
      <dsp:spPr>
        <a:xfrm>
          <a:off x="5552161" y="2155887"/>
          <a:ext cx="4909470" cy="1534209"/>
        </a:xfrm>
        <a:prstGeom prst="rect">
          <a:avLst/>
        </a:prstGeom>
        <a:solidFill>
          <a:schemeClr val="lt1">
            <a:alpha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a:outerShdw blurRad="50800" dist="38100" dir="5400000" algn="t" rotWithShape="0">
            <a:prstClr val="black">
              <a:alpha val="40000"/>
            </a:prstClr>
          </a:outerShdw>
        </a:effectLst>
      </dsp:spPr>
      <dsp:style>
        <a:lnRef idx="1">
          <a:scrgbClr r="0" g="0" b="0"/>
        </a:lnRef>
        <a:fillRef idx="1">
          <a:scrgbClr r="0" g="0" b="0"/>
        </a:fillRef>
        <a:effectRef idx="0">
          <a:scrgbClr r="0" g="0" b="0"/>
        </a:effectRef>
        <a:fontRef idx="minor"/>
      </dsp:style>
      <dsp:txBody>
        <a:bodyPr spcFirstLastPara="0" vert="horz" wrap="square" lIns="1039171"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b="0" i="0" kern="1200"/>
            <a:t>Respond to cascading cyber impacts</a:t>
          </a:r>
          <a:endParaRPr lang="en-US" sz="3000" kern="1200"/>
        </a:p>
      </dsp:txBody>
      <dsp:txXfrm>
        <a:off x="5552161" y="2155887"/>
        <a:ext cx="4909470" cy="1534209"/>
      </dsp:txXfrm>
    </dsp:sp>
    <dsp:sp modelId="{C7B20587-631A-A44D-927A-4240018E306E}">
      <dsp:nvSpPr>
        <dsp:cNvPr id="0" name=""/>
        <dsp:cNvSpPr/>
      </dsp:nvSpPr>
      <dsp:spPr>
        <a:xfrm>
          <a:off x="5347599" y="1934279"/>
          <a:ext cx="1073946" cy="1610920"/>
        </a:xfrm>
        <a:prstGeom prst="rect">
          <a:avLst/>
        </a:prstGeom>
        <a:blipFill>
          <a:blip xmlns:r="http://schemas.openxmlformats.org/officeDocument/2006/relationships" r:embed="rId4"/>
          <a:srcRect/>
          <a:stretch>
            <a:fillRect l="-83000" r="-83000"/>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42645A-B41A-4D14-9B03-47D86AFF22F8}">
      <dsp:nvSpPr>
        <dsp:cNvPr id="0" name=""/>
        <dsp:cNvSpPr/>
      </dsp:nvSpPr>
      <dsp:spPr>
        <a:xfrm>
          <a:off x="0" y="365039"/>
          <a:ext cx="10515600" cy="2090683"/>
        </a:xfrm>
        <a:prstGeom prst="roundRect">
          <a:avLst>
            <a:gd name="adj" fmla="val 10000"/>
          </a:avLst>
        </a:prstGeom>
        <a:solidFill>
          <a:schemeClr val="accent1">
            <a:tint val="40000"/>
            <a:hueOff val="0"/>
            <a:satOff val="0"/>
            <a:lumOff val="0"/>
            <a:alphaOff val="0"/>
          </a:schemeClr>
        </a:solidFill>
        <a:ln>
          <a:noFill/>
        </a:ln>
        <a:effectLst>
          <a:outerShdw blurRad="50800" dist="38100" dir="5400000" algn="t" rotWithShape="0">
            <a:prstClr val="black">
              <a:alpha val="40000"/>
            </a:prstClr>
          </a:outerShdw>
        </a:effectLst>
      </dsp:spPr>
      <dsp:style>
        <a:lnRef idx="0">
          <a:scrgbClr r="0" g="0" b="0"/>
        </a:lnRef>
        <a:fillRef idx="1">
          <a:scrgbClr r="0" g="0" b="0"/>
        </a:fillRef>
        <a:effectRef idx="2">
          <a:scrgbClr r="0" g="0" b="0"/>
        </a:effectRef>
        <a:fontRef idx="minor"/>
      </dsp:style>
    </dsp:sp>
    <dsp:sp modelId="{D4E1E00E-9681-4A6B-921C-E6A07DE7D7A9}">
      <dsp:nvSpPr>
        <dsp:cNvPr id="0" name=""/>
        <dsp:cNvSpPr/>
      </dsp:nvSpPr>
      <dsp:spPr>
        <a:xfrm>
          <a:off x="632431" y="835443"/>
          <a:ext cx="1149875" cy="1149875"/>
        </a:xfrm>
        <a:prstGeom prst="rect">
          <a:avLst/>
        </a:prstGeom>
        <a:blipFill>
          <a:blip xmlns:r="http://schemas.openxmlformats.org/officeDocument/2006/relationships" r:embed="rId1"/>
          <a:srcRect/>
          <a:stretch>
            <a:fillRect l="-25000" r="-25000"/>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A8044D5-F95E-4B65-913B-0CA30B67F1B8}">
      <dsp:nvSpPr>
        <dsp:cNvPr id="0" name=""/>
        <dsp:cNvSpPr/>
      </dsp:nvSpPr>
      <dsp:spPr>
        <a:xfrm>
          <a:off x="2414739" y="365039"/>
          <a:ext cx="8100860" cy="2090683"/>
        </a:xfrm>
        <a:prstGeom prst="rect">
          <a:avLst/>
        </a:prstGeom>
        <a:no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0">
          <a:scrgbClr r="0" g="0" b="0"/>
        </a:fillRef>
        <a:effectRef idx="0">
          <a:scrgbClr r="0" g="0" b="0"/>
        </a:effectRef>
        <a:fontRef idx="minor"/>
      </dsp:style>
      <dsp:txBody>
        <a:bodyPr spcFirstLastPara="0" vert="horz" wrap="square" lIns="221264" tIns="221264" rIns="221264" bIns="221264" numCol="1" spcCol="1270" anchor="t" anchorCtr="0">
          <a:noAutofit/>
        </a:bodyPr>
        <a:lstStyle/>
        <a:p>
          <a:pPr marL="0" lvl="0" indent="0" algn="l" defTabSz="1422400">
            <a:lnSpc>
              <a:spcPct val="100000"/>
            </a:lnSpc>
            <a:spcBef>
              <a:spcPct val="0"/>
            </a:spcBef>
            <a:spcAft>
              <a:spcPct val="35000"/>
            </a:spcAft>
            <a:buNone/>
          </a:pPr>
          <a:r>
            <a:rPr lang="en-US" sz="3200" kern="1200">
              <a:effectLst/>
              <a:latin typeface="Segoe UI" panose="020B0502040204020203" pitchFamily="34" charset="0"/>
              <a:cs typeface="Segoe UI" panose="020B0502040204020203" pitchFamily="34" charset="0"/>
            </a:rPr>
            <a:t>This is an open no-fault environment. Varying viewpoints are expected and open discussion is encouraged.</a:t>
          </a:r>
        </a:p>
      </dsp:txBody>
      <dsp:txXfrm>
        <a:off x="2414739" y="365039"/>
        <a:ext cx="8100860" cy="2090683"/>
      </dsp:txXfrm>
    </dsp:sp>
    <dsp:sp modelId="{0DF025CC-A4EF-4FED-9637-6BC0EA6E98DE}">
      <dsp:nvSpPr>
        <dsp:cNvPr id="0" name=""/>
        <dsp:cNvSpPr/>
      </dsp:nvSpPr>
      <dsp:spPr>
        <a:xfrm>
          <a:off x="0" y="2853948"/>
          <a:ext cx="10515600" cy="2090683"/>
        </a:xfrm>
        <a:prstGeom prst="roundRect">
          <a:avLst>
            <a:gd name="adj" fmla="val 10000"/>
          </a:avLst>
        </a:prstGeom>
        <a:solidFill>
          <a:schemeClr val="accent1">
            <a:tint val="40000"/>
            <a:hueOff val="0"/>
            <a:satOff val="0"/>
            <a:lumOff val="0"/>
            <a:alphaOff val="0"/>
          </a:schemeClr>
        </a:solidFill>
        <a:ln>
          <a:noFill/>
        </a:ln>
        <a:effectLst>
          <a:outerShdw blurRad="50800" dist="38100" dir="5400000" algn="t" rotWithShape="0">
            <a:prstClr val="black">
              <a:alpha val="40000"/>
            </a:prstClr>
          </a:outerShdw>
        </a:effectLst>
      </dsp:spPr>
      <dsp:style>
        <a:lnRef idx="0">
          <a:scrgbClr r="0" g="0" b="0"/>
        </a:lnRef>
        <a:fillRef idx="1">
          <a:scrgbClr r="0" g="0" b="0"/>
        </a:fillRef>
        <a:effectRef idx="2">
          <a:scrgbClr r="0" g="0" b="0"/>
        </a:effectRef>
        <a:fontRef idx="minor"/>
      </dsp:style>
    </dsp:sp>
    <dsp:sp modelId="{AC48B7B5-5F1B-4367-9ACA-5F776F92A303}">
      <dsp:nvSpPr>
        <dsp:cNvPr id="0" name=""/>
        <dsp:cNvSpPr/>
      </dsp:nvSpPr>
      <dsp:spPr>
        <a:xfrm>
          <a:off x="632431" y="3324352"/>
          <a:ext cx="1149875" cy="1149875"/>
        </a:xfrm>
        <a:prstGeom prst="rect">
          <a:avLst/>
        </a:prstGeom>
        <a:blipFill>
          <a:blip xmlns:r="http://schemas.openxmlformats.org/officeDocument/2006/relationships" r:embed="rId2">
            <a:extLst>
              <a:ext uri="{837473B0-CC2E-450A-ABE3-18F120FF3D39}">
                <a1611:picAttrSrcUrl xmlns:a1611="http://schemas.microsoft.com/office/drawing/2016/11/main" r:id="rId3"/>
              </a:ext>
            </a:extLst>
          </a:blip>
          <a:srcRect/>
          <a:stretch>
            <a:fillRect l="-39000" r="-39000"/>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A7A106A-8491-41AC-874D-74EBF37359F4}">
      <dsp:nvSpPr>
        <dsp:cNvPr id="0" name=""/>
        <dsp:cNvSpPr/>
      </dsp:nvSpPr>
      <dsp:spPr>
        <a:xfrm>
          <a:off x="2414739" y="2853948"/>
          <a:ext cx="8100860" cy="2090683"/>
        </a:xfrm>
        <a:prstGeom prst="rect">
          <a:avLst/>
        </a:prstGeom>
        <a:no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0">
          <a:scrgbClr r="0" g="0" b="0"/>
        </a:fillRef>
        <a:effectRef idx="0">
          <a:scrgbClr r="0" g="0" b="0"/>
        </a:effectRef>
        <a:fontRef idx="minor"/>
      </dsp:style>
      <dsp:txBody>
        <a:bodyPr spcFirstLastPara="0" vert="horz" wrap="square" lIns="221264" tIns="221264" rIns="221264" bIns="221264" numCol="1" spcCol="1270" anchor="t" anchorCtr="0">
          <a:noAutofit/>
        </a:bodyPr>
        <a:lstStyle/>
        <a:p>
          <a:pPr marL="0" lvl="0" indent="0" algn="l" defTabSz="1422400">
            <a:lnSpc>
              <a:spcPct val="100000"/>
            </a:lnSpc>
            <a:spcBef>
              <a:spcPct val="0"/>
            </a:spcBef>
            <a:spcAft>
              <a:spcPct val="35000"/>
            </a:spcAft>
            <a:buNone/>
          </a:pPr>
          <a:r>
            <a:rPr lang="en-US" sz="3200" kern="1200">
              <a:latin typeface="Segoe UI" panose="020B0502040204020203" pitchFamily="34" charset="0"/>
              <a:cs typeface="Segoe UI" panose="020B0502040204020203" pitchFamily="34" charset="0"/>
            </a:rPr>
            <a:t>Base your responses on the existing plans and capabilities of your agency, organization or group.</a:t>
          </a:r>
        </a:p>
      </dsp:txBody>
      <dsp:txXfrm>
        <a:off x="2414739" y="2853948"/>
        <a:ext cx="8100860" cy="209068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A1E682-DFEA-41F7-803E-B74F3730D3C8}">
      <dsp:nvSpPr>
        <dsp:cNvPr id="0" name=""/>
        <dsp:cNvSpPr/>
      </dsp:nvSpPr>
      <dsp:spPr>
        <a:xfrm>
          <a:off x="0" y="365039"/>
          <a:ext cx="10515600" cy="2090683"/>
        </a:xfrm>
        <a:prstGeom prst="roundRect">
          <a:avLst>
            <a:gd name="adj" fmla="val 10000"/>
          </a:avLst>
        </a:prstGeom>
        <a:solidFill>
          <a:schemeClr val="accent1">
            <a:tint val="40000"/>
            <a:hueOff val="0"/>
            <a:satOff val="0"/>
            <a:lumOff val="0"/>
            <a:alphaOff val="0"/>
          </a:schemeClr>
        </a:solidFill>
        <a:ln>
          <a:noFill/>
        </a:ln>
        <a:effectLst>
          <a:outerShdw blurRad="50800" dist="38100" dir="5400000" algn="t" rotWithShape="0">
            <a:prstClr val="black">
              <a:alpha val="40000"/>
            </a:prstClr>
          </a:outerShdw>
        </a:effectLst>
      </dsp:spPr>
      <dsp:style>
        <a:lnRef idx="0">
          <a:scrgbClr r="0" g="0" b="0"/>
        </a:lnRef>
        <a:fillRef idx="1">
          <a:scrgbClr r="0" g="0" b="0"/>
        </a:fillRef>
        <a:effectRef idx="2">
          <a:scrgbClr r="0" g="0" b="0"/>
        </a:effectRef>
        <a:fontRef idx="minor"/>
      </dsp:style>
    </dsp:sp>
    <dsp:sp modelId="{C90F391B-2B4D-4FFE-80EA-801DDA6A3AF4}">
      <dsp:nvSpPr>
        <dsp:cNvPr id="0" name=""/>
        <dsp:cNvSpPr/>
      </dsp:nvSpPr>
      <dsp:spPr>
        <a:xfrm>
          <a:off x="632431" y="835443"/>
          <a:ext cx="1149875" cy="1149875"/>
        </a:xfrm>
        <a:prstGeom prst="rect">
          <a:avLst/>
        </a:prstGeom>
        <a:blipFill>
          <a:blip xmlns:r="http://schemas.openxmlformats.org/officeDocument/2006/relationships" r:embed="rId1">
            <a:extLst>
              <a:ext uri="{837473B0-CC2E-450A-ABE3-18F120FF3D39}">
                <a1611:picAttrSrcUrl xmlns:a1611="http://schemas.microsoft.com/office/drawing/2016/11/main" r:id="rId2"/>
              </a:ext>
            </a:extLst>
          </a:blip>
          <a:srcRect/>
          <a:stretch>
            <a:fillRect l="-24000" r="-24000"/>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9D2BBE9E-5E54-4091-9070-AB60616732D6}">
      <dsp:nvSpPr>
        <dsp:cNvPr id="0" name=""/>
        <dsp:cNvSpPr/>
      </dsp:nvSpPr>
      <dsp:spPr>
        <a:xfrm>
          <a:off x="2414739" y="365039"/>
          <a:ext cx="8100860" cy="2090683"/>
        </a:xfrm>
        <a:prstGeom prst="rect">
          <a:avLst/>
        </a:prstGeom>
        <a:no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0">
          <a:scrgbClr r="0" g="0" b="0"/>
        </a:fillRef>
        <a:effectRef idx="0">
          <a:scrgbClr r="0" g="0" b="0"/>
        </a:effectRef>
        <a:fontRef idx="minor"/>
      </dsp:style>
      <dsp:txBody>
        <a:bodyPr spcFirstLastPara="0" vert="horz" wrap="square" lIns="221264" tIns="221264" rIns="221264" bIns="221264" numCol="1" spcCol="1270" anchor="t" anchorCtr="0">
          <a:noAutofit/>
        </a:bodyPr>
        <a:lstStyle/>
        <a:p>
          <a:pPr marL="0" lvl="0" indent="0" algn="l" defTabSz="1422400">
            <a:lnSpc>
              <a:spcPct val="100000"/>
            </a:lnSpc>
            <a:spcBef>
              <a:spcPct val="0"/>
            </a:spcBef>
            <a:spcAft>
              <a:spcPct val="35000"/>
            </a:spcAft>
            <a:buNone/>
          </a:pPr>
          <a:r>
            <a:rPr lang="en-US" sz="3200" kern="1200">
              <a:latin typeface="Segoe UI" panose="020B0502040204020203" pitchFamily="34" charset="0"/>
              <a:cs typeface="Segoe UI" panose="020B0502040204020203" pitchFamily="34" charset="0"/>
            </a:rPr>
            <a:t>Decisions are not precedent setting; consider different approaches and suggest improvements.</a:t>
          </a:r>
        </a:p>
      </dsp:txBody>
      <dsp:txXfrm>
        <a:off x="2414739" y="365039"/>
        <a:ext cx="8100860" cy="2090683"/>
      </dsp:txXfrm>
    </dsp:sp>
    <dsp:sp modelId="{89FBB9FA-BA2C-47AF-91D3-954E7957D3EF}">
      <dsp:nvSpPr>
        <dsp:cNvPr id="0" name=""/>
        <dsp:cNvSpPr/>
      </dsp:nvSpPr>
      <dsp:spPr>
        <a:xfrm>
          <a:off x="0" y="2853948"/>
          <a:ext cx="10515600" cy="2090683"/>
        </a:xfrm>
        <a:prstGeom prst="roundRect">
          <a:avLst>
            <a:gd name="adj" fmla="val 10000"/>
          </a:avLst>
        </a:prstGeom>
        <a:solidFill>
          <a:schemeClr val="accent1">
            <a:tint val="40000"/>
            <a:hueOff val="0"/>
            <a:satOff val="0"/>
            <a:lumOff val="0"/>
            <a:alphaOff val="0"/>
          </a:schemeClr>
        </a:solidFill>
        <a:ln>
          <a:noFill/>
        </a:ln>
        <a:effectLst>
          <a:outerShdw blurRad="50800" dist="38100" dir="5400000" algn="t" rotWithShape="0">
            <a:prstClr val="black">
              <a:alpha val="40000"/>
            </a:prstClr>
          </a:outerShdw>
        </a:effectLst>
      </dsp:spPr>
      <dsp:style>
        <a:lnRef idx="0">
          <a:scrgbClr r="0" g="0" b="0"/>
        </a:lnRef>
        <a:fillRef idx="1">
          <a:scrgbClr r="0" g="0" b="0"/>
        </a:fillRef>
        <a:effectRef idx="2">
          <a:scrgbClr r="0" g="0" b="0"/>
        </a:effectRef>
        <a:fontRef idx="minor"/>
      </dsp:style>
    </dsp:sp>
    <dsp:sp modelId="{D70D4B54-EFAA-4C33-BDB5-98DC726B0805}">
      <dsp:nvSpPr>
        <dsp:cNvPr id="0" name=""/>
        <dsp:cNvSpPr/>
      </dsp:nvSpPr>
      <dsp:spPr>
        <a:xfrm>
          <a:off x="632431" y="3324352"/>
          <a:ext cx="1149875" cy="1149875"/>
        </a:xfrm>
        <a:prstGeom prst="rect">
          <a:avLst/>
        </a:prstGeom>
        <a:blipFill>
          <a:blip xmlns:r="http://schemas.openxmlformats.org/officeDocument/2006/relationships" r:embed="rId3">
            <a:extLst>
              <a:ext uri="{837473B0-CC2E-450A-ABE3-18F120FF3D39}">
                <a1611:picAttrSrcUrl xmlns:a1611="http://schemas.microsoft.com/office/drawing/2016/11/main" r:id="rId4"/>
              </a:ext>
            </a:extLst>
          </a:blip>
          <a:srcRect/>
          <a:stretch>
            <a:fillRect l="-25000" r="-25000"/>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14BE3BB-4D4C-40DB-86A8-2E1E32759F36}">
      <dsp:nvSpPr>
        <dsp:cNvPr id="0" name=""/>
        <dsp:cNvSpPr/>
      </dsp:nvSpPr>
      <dsp:spPr>
        <a:xfrm>
          <a:off x="2414739" y="2853948"/>
          <a:ext cx="8100860" cy="2090683"/>
        </a:xfrm>
        <a:prstGeom prst="rect">
          <a:avLst/>
        </a:prstGeom>
        <a:no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0">
          <a:scrgbClr r="0" g="0" b="0"/>
        </a:fillRef>
        <a:effectRef idx="0">
          <a:scrgbClr r="0" g="0" b="0"/>
        </a:effectRef>
        <a:fontRef idx="minor"/>
      </dsp:style>
      <dsp:txBody>
        <a:bodyPr spcFirstLastPara="0" vert="horz" wrap="square" lIns="221264" tIns="221264" rIns="221264" bIns="221264" numCol="1" spcCol="1270" anchor="ctr" anchorCtr="0">
          <a:noAutofit/>
        </a:bodyPr>
        <a:lstStyle/>
        <a:p>
          <a:pPr marL="0" lvl="0" indent="0" algn="l" defTabSz="1422400">
            <a:lnSpc>
              <a:spcPct val="100000"/>
            </a:lnSpc>
            <a:spcBef>
              <a:spcPct val="0"/>
            </a:spcBef>
            <a:spcAft>
              <a:spcPct val="35000"/>
            </a:spcAft>
            <a:buNone/>
          </a:pPr>
          <a:r>
            <a:rPr lang="en-US" sz="3200" kern="1200">
              <a:latin typeface="Segoe UI" panose="020B0502040204020203" pitchFamily="34" charset="0"/>
              <a:cs typeface="Segoe UI" panose="020B0502040204020203" pitchFamily="34" charset="0"/>
            </a:rPr>
            <a:t>Issue identification is not as valuable as suggestions and recommended actions that could improve regional coordination.</a:t>
          </a:r>
        </a:p>
      </dsp:txBody>
      <dsp:txXfrm>
        <a:off x="2414739" y="2853948"/>
        <a:ext cx="8100860" cy="209068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C061C7-C66C-49E4-9CE1-F8C32C141827}">
      <dsp:nvSpPr>
        <dsp:cNvPr id="0" name=""/>
        <dsp:cNvSpPr/>
      </dsp:nvSpPr>
      <dsp:spPr>
        <a:xfrm>
          <a:off x="0" y="2052"/>
          <a:ext cx="10515600" cy="1040362"/>
        </a:xfrm>
        <a:prstGeom prst="roundRect">
          <a:avLst>
            <a:gd name="adj" fmla="val 10000"/>
          </a:avLst>
        </a:prstGeom>
        <a:solidFill>
          <a:schemeClr val="accent1">
            <a:tint val="40000"/>
            <a:hueOff val="0"/>
            <a:satOff val="0"/>
            <a:lumOff val="0"/>
            <a:alphaOff val="0"/>
          </a:schemeClr>
        </a:solidFill>
        <a:ln>
          <a:noFill/>
        </a:ln>
        <a:effectLst>
          <a:outerShdw blurRad="50800" dist="38100" dir="5400000" algn="t" rotWithShape="0">
            <a:prstClr val="black">
              <a:alpha val="40000"/>
            </a:prstClr>
          </a:outerShdw>
        </a:effectLst>
      </dsp:spPr>
      <dsp:style>
        <a:lnRef idx="0">
          <a:scrgbClr r="0" g="0" b="0"/>
        </a:lnRef>
        <a:fillRef idx="1">
          <a:scrgbClr r="0" g="0" b="0"/>
        </a:fillRef>
        <a:effectRef idx="2">
          <a:scrgbClr r="0" g="0" b="0"/>
        </a:effectRef>
        <a:fontRef idx="minor"/>
      </dsp:style>
    </dsp:sp>
    <dsp:sp modelId="{4068F14C-BAC5-4D16-885D-D528E90C61DE}">
      <dsp:nvSpPr>
        <dsp:cNvPr id="0" name=""/>
        <dsp:cNvSpPr/>
      </dsp:nvSpPr>
      <dsp:spPr>
        <a:xfrm>
          <a:off x="314709" y="236134"/>
          <a:ext cx="572199" cy="57219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7766F79-4A4C-49BA-BC1F-9506CDC5A51C}">
      <dsp:nvSpPr>
        <dsp:cNvPr id="0" name=""/>
        <dsp:cNvSpPr/>
      </dsp:nvSpPr>
      <dsp:spPr>
        <a:xfrm>
          <a:off x="1201619" y="2052"/>
          <a:ext cx="9313980" cy="10403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105" tIns="110105" rIns="110105" bIns="110105" numCol="1" spcCol="1270" anchor="ctr" anchorCtr="0">
          <a:noAutofit/>
        </a:bodyPr>
        <a:lstStyle/>
        <a:p>
          <a:pPr marL="0" lvl="0" indent="0" algn="l" defTabSz="1600200">
            <a:lnSpc>
              <a:spcPct val="100000"/>
            </a:lnSpc>
            <a:spcBef>
              <a:spcPct val="0"/>
            </a:spcBef>
            <a:spcAft>
              <a:spcPct val="35000"/>
            </a:spcAft>
            <a:buNone/>
          </a:pPr>
          <a:r>
            <a:rPr lang="en-US" sz="3600" b="0" i="0" kern="1200"/>
            <a:t>Operational Impact Areas</a:t>
          </a:r>
          <a:endParaRPr lang="en-US" sz="3600" kern="1200"/>
        </a:p>
      </dsp:txBody>
      <dsp:txXfrm>
        <a:off x="1201619" y="2052"/>
        <a:ext cx="9313980" cy="1040362"/>
      </dsp:txXfrm>
    </dsp:sp>
    <dsp:sp modelId="{6AEA5BD2-0791-447D-88A5-A17A7CC88465}">
      <dsp:nvSpPr>
        <dsp:cNvPr id="0" name=""/>
        <dsp:cNvSpPr/>
      </dsp:nvSpPr>
      <dsp:spPr>
        <a:xfrm>
          <a:off x="0" y="1302506"/>
          <a:ext cx="10515600" cy="1040362"/>
        </a:xfrm>
        <a:prstGeom prst="roundRect">
          <a:avLst>
            <a:gd name="adj" fmla="val 10000"/>
          </a:avLst>
        </a:prstGeom>
        <a:solidFill>
          <a:schemeClr val="accent1">
            <a:tint val="40000"/>
            <a:hueOff val="0"/>
            <a:satOff val="0"/>
            <a:lumOff val="0"/>
            <a:alphaOff val="0"/>
          </a:schemeClr>
        </a:solidFill>
        <a:ln>
          <a:noFill/>
        </a:ln>
        <a:effectLst>
          <a:outerShdw blurRad="50800" dist="38100" dir="5400000" algn="t" rotWithShape="0">
            <a:prstClr val="black">
              <a:alpha val="40000"/>
            </a:prstClr>
          </a:outerShdw>
        </a:effectLst>
      </dsp:spPr>
      <dsp:style>
        <a:lnRef idx="0">
          <a:scrgbClr r="0" g="0" b="0"/>
        </a:lnRef>
        <a:fillRef idx="1">
          <a:scrgbClr r="0" g="0" b="0"/>
        </a:fillRef>
        <a:effectRef idx="2">
          <a:scrgbClr r="0" g="0" b="0"/>
        </a:effectRef>
        <a:fontRef idx="minor"/>
      </dsp:style>
    </dsp:sp>
    <dsp:sp modelId="{E0702991-470E-4D17-833A-BA67815905D3}">
      <dsp:nvSpPr>
        <dsp:cNvPr id="0" name=""/>
        <dsp:cNvSpPr/>
      </dsp:nvSpPr>
      <dsp:spPr>
        <a:xfrm>
          <a:off x="314709" y="1536587"/>
          <a:ext cx="572199" cy="57219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6382CB5-D1D3-483D-98DA-45562C88508C}">
      <dsp:nvSpPr>
        <dsp:cNvPr id="0" name=""/>
        <dsp:cNvSpPr/>
      </dsp:nvSpPr>
      <dsp:spPr>
        <a:xfrm>
          <a:off x="1201619" y="1302506"/>
          <a:ext cx="9313980" cy="10403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105" tIns="110105" rIns="110105" bIns="110105" numCol="1" spcCol="1270" anchor="ctr" anchorCtr="0">
          <a:noAutofit/>
        </a:bodyPr>
        <a:lstStyle/>
        <a:p>
          <a:pPr marL="0" lvl="0" indent="0" algn="l" defTabSz="1600200">
            <a:lnSpc>
              <a:spcPct val="100000"/>
            </a:lnSpc>
            <a:spcBef>
              <a:spcPct val="0"/>
            </a:spcBef>
            <a:spcAft>
              <a:spcPct val="35000"/>
            </a:spcAft>
            <a:buNone/>
          </a:pPr>
          <a:r>
            <a:rPr lang="en-US" sz="3600" b="0" i="0" kern="1200"/>
            <a:t>Impact Severity</a:t>
          </a:r>
          <a:endParaRPr lang="en-US" sz="3600" kern="1200"/>
        </a:p>
      </dsp:txBody>
      <dsp:txXfrm>
        <a:off x="1201619" y="1302506"/>
        <a:ext cx="9313980" cy="1040362"/>
      </dsp:txXfrm>
    </dsp:sp>
    <dsp:sp modelId="{46433661-1245-440B-B267-F42BB3FC79B5}">
      <dsp:nvSpPr>
        <dsp:cNvPr id="0" name=""/>
        <dsp:cNvSpPr/>
      </dsp:nvSpPr>
      <dsp:spPr>
        <a:xfrm>
          <a:off x="0" y="2602959"/>
          <a:ext cx="10515600" cy="1040362"/>
        </a:xfrm>
        <a:prstGeom prst="roundRect">
          <a:avLst>
            <a:gd name="adj" fmla="val 10000"/>
          </a:avLst>
        </a:prstGeom>
        <a:solidFill>
          <a:schemeClr val="accent1">
            <a:tint val="40000"/>
            <a:hueOff val="0"/>
            <a:satOff val="0"/>
            <a:lumOff val="0"/>
            <a:alphaOff val="0"/>
          </a:schemeClr>
        </a:solidFill>
        <a:ln>
          <a:noFill/>
        </a:ln>
        <a:effectLst>
          <a:outerShdw blurRad="50800" dist="38100" dir="5400000" algn="t" rotWithShape="0">
            <a:prstClr val="black">
              <a:alpha val="40000"/>
            </a:prstClr>
          </a:outerShdw>
        </a:effectLst>
      </dsp:spPr>
      <dsp:style>
        <a:lnRef idx="0">
          <a:scrgbClr r="0" g="0" b="0"/>
        </a:lnRef>
        <a:fillRef idx="1">
          <a:scrgbClr r="0" g="0" b="0"/>
        </a:fillRef>
        <a:effectRef idx="2">
          <a:scrgbClr r="0" g="0" b="0"/>
        </a:effectRef>
        <a:fontRef idx="minor"/>
      </dsp:style>
    </dsp:sp>
    <dsp:sp modelId="{CFD66A34-2152-4A32-B59A-5B53FF67F240}">
      <dsp:nvSpPr>
        <dsp:cNvPr id="0" name=""/>
        <dsp:cNvSpPr/>
      </dsp:nvSpPr>
      <dsp:spPr>
        <a:xfrm>
          <a:off x="314709" y="2837041"/>
          <a:ext cx="572199" cy="57219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1011FFA9-0957-47E4-A3BC-602FFC92DD48}">
      <dsp:nvSpPr>
        <dsp:cNvPr id="0" name=""/>
        <dsp:cNvSpPr/>
      </dsp:nvSpPr>
      <dsp:spPr>
        <a:xfrm>
          <a:off x="1201619" y="2602959"/>
          <a:ext cx="9313980" cy="10403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105" tIns="110105" rIns="110105" bIns="110105" numCol="1" spcCol="1270" anchor="ctr" anchorCtr="0">
          <a:noAutofit/>
        </a:bodyPr>
        <a:lstStyle/>
        <a:p>
          <a:pPr marL="0" lvl="0" indent="0" algn="l" defTabSz="1600200">
            <a:lnSpc>
              <a:spcPct val="100000"/>
            </a:lnSpc>
            <a:spcBef>
              <a:spcPct val="0"/>
            </a:spcBef>
            <a:spcAft>
              <a:spcPct val="35000"/>
            </a:spcAft>
            <a:buNone/>
          </a:pPr>
          <a:r>
            <a:rPr lang="en-US" sz="3600" b="0" i="0" kern="1200"/>
            <a:t>Action Taken</a:t>
          </a:r>
          <a:endParaRPr lang="en-US" sz="3600" kern="1200"/>
        </a:p>
      </dsp:txBody>
      <dsp:txXfrm>
        <a:off x="1201619" y="2602959"/>
        <a:ext cx="9313980" cy="1040362"/>
      </dsp:txXfrm>
    </dsp:sp>
    <dsp:sp modelId="{B85B8207-4F6C-4FDB-A3DC-B40BC4912CDD}">
      <dsp:nvSpPr>
        <dsp:cNvPr id="0" name=""/>
        <dsp:cNvSpPr/>
      </dsp:nvSpPr>
      <dsp:spPr>
        <a:xfrm>
          <a:off x="0" y="3903413"/>
          <a:ext cx="10515600" cy="1040362"/>
        </a:xfrm>
        <a:prstGeom prst="roundRect">
          <a:avLst>
            <a:gd name="adj" fmla="val 10000"/>
          </a:avLst>
        </a:prstGeom>
        <a:solidFill>
          <a:schemeClr val="accent1">
            <a:tint val="40000"/>
            <a:hueOff val="0"/>
            <a:satOff val="0"/>
            <a:lumOff val="0"/>
            <a:alphaOff val="0"/>
          </a:schemeClr>
        </a:solidFill>
        <a:ln>
          <a:noFill/>
        </a:ln>
        <a:effectLst>
          <a:outerShdw blurRad="50800" dist="38100" dir="5400000" algn="t" rotWithShape="0">
            <a:prstClr val="black">
              <a:alpha val="40000"/>
            </a:prstClr>
          </a:outerShdw>
        </a:effectLst>
      </dsp:spPr>
      <dsp:style>
        <a:lnRef idx="0">
          <a:scrgbClr r="0" g="0" b="0"/>
        </a:lnRef>
        <a:fillRef idx="1">
          <a:scrgbClr r="0" g="0" b="0"/>
        </a:fillRef>
        <a:effectRef idx="2">
          <a:scrgbClr r="0" g="0" b="0"/>
        </a:effectRef>
        <a:fontRef idx="minor"/>
      </dsp:style>
    </dsp:sp>
    <dsp:sp modelId="{DB2256D0-BCD8-4045-B64C-4C75A92115EF}">
      <dsp:nvSpPr>
        <dsp:cNvPr id="0" name=""/>
        <dsp:cNvSpPr/>
      </dsp:nvSpPr>
      <dsp:spPr>
        <a:xfrm>
          <a:off x="314709" y="4137495"/>
          <a:ext cx="572199" cy="57219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4BBA996A-3BFA-4C78-BA91-2F24A878A97D}">
      <dsp:nvSpPr>
        <dsp:cNvPr id="0" name=""/>
        <dsp:cNvSpPr/>
      </dsp:nvSpPr>
      <dsp:spPr>
        <a:xfrm>
          <a:off x="1201619" y="3903413"/>
          <a:ext cx="9313980" cy="10403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105" tIns="110105" rIns="110105" bIns="110105" numCol="1" spcCol="1270" anchor="ctr" anchorCtr="0">
          <a:noAutofit/>
        </a:bodyPr>
        <a:lstStyle/>
        <a:p>
          <a:pPr marL="0" lvl="0" indent="0" algn="l" defTabSz="1600200">
            <a:lnSpc>
              <a:spcPct val="100000"/>
            </a:lnSpc>
            <a:spcBef>
              <a:spcPct val="0"/>
            </a:spcBef>
            <a:spcAft>
              <a:spcPct val="35000"/>
            </a:spcAft>
            <a:buNone/>
          </a:pPr>
          <a:r>
            <a:rPr lang="en-US" sz="3600" b="0" i="0" kern="1200"/>
            <a:t>Resource Requests</a:t>
          </a:r>
          <a:endParaRPr lang="en-US" sz="3600" kern="1200"/>
        </a:p>
      </dsp:txBody>
      <dsp:txXfrm>
        <a:off x="1201619" y="3903413"/>
        <a:ext cx="9313980" cy="104036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58BA75-F731-8940-A31A-3EA414506750}">
      <dsp:nvSpPr>
        <dsp:cNvPr id="0" name=""/>
        <dsp:cNvSpPr/>
      </dsp:nvSpPr>
      <dsp:spPr>
        <a:xfrm>
          <a:off x="788669" y="0"/>
          <a:ext cx="8938260" cy="5309672"/>
        </a:xfrm>
        <a:prstGeom prst="rightArrow">
          <a:avLst/>
        </a:prstGeom>
        <a:solidFill>
          <a:schemeClr val="accent1">
            <a:tint val="40000"/>
            <a:hueOff val="0"/>
            <a:satOff val="0"/>
            <a:lumOff val="0"/>
            <a:alphaOff val="0"/>
          </a:schemeClr>
        </a:solidFill>
        <a:ln>
          <a:noFill/>
        </a:ln>
        <a:effectLst>
          <a:outerShdw blurRad="50800" dist="38100" dir="5400000" algn="t" rotWithShape="0">
            <a:prstClr val="black">
              <a:alpha val="40000"/>
            </a:prstClr>
          </a:outerShdw>
        </a:effectLst>
      </dsp:spPr>
      <dsp:style>
        <a:lnRef idx="0">
          <a:scrgbClr r="0" g="0" b="0"/>
        </a:lnRef>
        <a:fillRef idx="1">
          <a:scrgbClr r="0" g="0" b="0"/>
        </a:fillRef>
        <a:effectRef idx="2">
          <a:scrgbClr r="0" g="0" b="0"/>
        </a:effectRef>
        <a:fontRef idx="minor"/>
      </dsp:style>
    </dsp:sp>
    <dsp:sp modelId="{0C121366-A1FC-8343-83FB-EB424754CDCF}">
      <dsp:nvSpPr>
        <dsp:cNvPr id="0" name=""/>
        <dsp:cNvSpPr/>
      </dsp:nvSpPr>
      <dsp:spPr>
        <a:xfrm>
          <a:off x="1160014" y="1592901"/>
          <a:ext cx="7295197" cy="2123868"/>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5000" b="0" i="0" kern="1200">
              <a:latin typeface="Segoe UI" panose="020B0502040204020203" pitchFamily="34" charset="0"/>
              <a:cs typeface="Segoe UI" panose="020B0502040204020203" pitchFamily="34" charset="0"/>
            </a:rPr>
            <a:t>Are there any questions before we get started? </a:t>
          </a:r>
          <a:endParaRPr lang="en-US" sz="5000" kern="1200">
            <a:latin typeface="Segoe UI" panose="020B0502040204020203" pitchFamily="34" charset="0"/>
            <a:cs typeface="Segoe UI" panose="020B0502040204020203" pitchFamily="34" charset="0"/>
          </a:endParaRPr>
        </a:p>
      </dsp:txBody>
      <dsp:txXfrm>
        <a:off x="1263693" y="1696580"/>
        <a:ext cx="7087839" cy="191651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7D0749-839E-467E-A353-321A41DF2298}">
      <dsp:nvSpPr>
        <dsp:cNvPr id="0" name=""/>
        <dsp:cNvSpPr/>
      </dsp:nvSpPr>
      <dsp:spPr>
        <a:xfrm>
          <a:off x="0" y="636"/>
          <a:ext cx="10515600" cy="1488768"/>
        </a:xfrm>
        <a:prstGeom prst="roundRect">
          <a:avLst>
            <a:gd name="adj" fmla="val 10000"/>
          </a:avLst>
        </a:prstGeom>
        <a:solidFill>
          <a:schemeClr val="accent1">
            <a:tint val="40000"/>
            <a:hueOff val="0"/>
            <a:satOff val="0"/>
            <a:lumOff val="0"/>
            <a:alphaOff val="0"/>
          </a:schemeClr>
        </a:solidFill>
        <a:ln>
          <a:noFill/>
        </a:ln>
        <a:effectLst>
          <a:outerShdw blurRad="50800" dist="38100" dir="5400000" algn="t" rotWithShape="0">
            <a:prstClr val="black">
              <a:alpha val="40000"/>
            </a:prstClr>
          </a:outerShdw>
        </a:effectLst>
      </dsp:spPr>
      <dsp:style>
        <a:lnRef idx="0">
          <a:scrgbClr r="0" g="0" b="0"/>
        </a:lnRef>
        <a:fillRef idx="1">
          <a:scrgbClr r="0" g="0" b="0"/>
        </a:fillRef>
        <a:effectRef idx="2">
          <a:scrgbClr r="0" g="0" b="0"/>
        </a:effectRef>
        <a:fontRef idx="minor"/>
      </dsp:style>
    </dsp:sp>
    <dsp:sp modelId="{6633910F-A4DB-4103-AB60-CCD37D363BFF}">
      <dsp:nvSpPr>
        <dsp:cNvPr id="0" name=""/>
        <dsp:cNvSpPr/>
      </dsp:nvSpPr>
      <dsp:spPr>
        <a:xfrm>
          <a:off x="450352" y="335609"/>
          <a:ext cx="818822" cy="81882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2F5F09C1-86DA-4F8E-A091-4D332226FEA7}">
      <dsp:nvSpPr>
        <dsp:cNvPr id="0" name=""/>
        <dsp:cNvSpPr/>
      </dsp:nvSpPr>
      <dsp:spPr>
        <a:xfrm>
          <a:off x="1719527" y="636"/>
          <a:ext cx="8796072" cy="14887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7561" tIns="157561" rIns="157561" bIns="157561" numCol="1" spcCol="1270" anchor="ctr" anchorCtr="0">
          <a:noAutofit/>
        </a:bodyPr>
        <a:lstStyle/>
        <a:p>
          <a:pPr marL="0" lvl="0" indent="0" algn="l" defTabSz="1244600">
            <a:lnSpc>
              <a:spcPct val="100000"/>
            </a:lnSpc>
            <a:spcBef>
              <a:spcPct val="0"/>
            </a:spcBef>
            <a:spcAft>
              <a:spcPct val="35000"/>
            </a:spcAft>
            <a:buNone/>
          </a:pPr>
          <a:r>
            <a:rPr lang="en-US" sz="2800" kern="1200">
              <a:latin typeface="Segoe UI" panose="020B0502040204020203" pitchFamily="34" charset="0"/>
              <a:cs typeface="Segoe UI" panose="020B0502040204020203" pitchFamily="34" charset="0"/>
            </a:rPr>
            <a:t>The items presented in the first grouping occurred in the days and weeks prior to today. </a:t>
          </a:r>
        </a:p>
      </dsp:txBody>
      <dsp:txXfrm>
        <a:off x="1719527" y="636"/>
        <a:ext cx="8796072" cy="1488768"/>
      </dsp:txXfrm>
    </dsp:sp>
    <dsp:sp modelId="{27A70D1F-8BD0-4883-B472-0703001B8950}">
      <dsp:nvSpPr>
        <dsp:cNvPr id="0" name=""/>
        <dsp:cNvSpPr/>
      </dsp:nvSpPr>
      <dsp:spPr>
        <a:xfrm>
          <a:off x="0" y="1861596"/>
          <a:ext cx="10515600" cy="1488768"/>
        </a:xfrm>
        <a:prstGeom prst="roundRect">
          <a:avLst>
            <a:gd name="adj" fmla="val 10000"/>
          </a:avLst>
        </a:prstGeom>
        <a:solidFill>
          <a:schemeClr val="accent1">
            <a:tint val="40000"/>
            <a:hueOff val="0"/>
            <a:satOff val="0"/>
            <a:lumOff val="0"/>
            <a:alphaOff val="0"/>
          </a:schemeClr>
        </a:solidFill>
        <a:ln>
          <a:noFill/>
        </a:ln>
        <a:effectLst>
          <a:outerShdw blurRad="50800" dist="38100" dir="5400000" algn="t" rotWithShape="0">
            <a:prstClr val="black">
              <a:alpha val="40000"/>
            </a:prstClr>
          </a:outerShdw>
        </a:effectLst>
      </dsp:spPr>
      <dsp:style>
        <a:lnRef idx="0">
          <a:scrgbClr r="0" g="0" b="0"/>
        </a:lnRef>
        <a:fillRef idx="1">
          <a:scrgbClr r="0" g="0" b="0"/>
        </a:fillRef>
        <a:effectRef idx="2">
          <a:scrgbClr r="0" g="0" b="0"/>
        </a:effectRef>
        <a:fontRef idx="minor"/>
      </dsp:style>
    </dsp:sp>
    <dsp:sp modelId="{79424371-692E-4164-8911-555C84FD00D0}">
      <dsp:nvSpPr>
        <dsp:cNvPr id="0" name=""/>
        <dsp:cNvSpPr/>
      </dsp:nvSpPr>
      <dsp:spPr>
        <a:xfrm>
          <a:off x="450352" y="2196569"/>
          <a:ext cx="818822" cy="81882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26ADC507-9B9C-413B-ABE6-DE183F0A9662}">
      <dsp:nvSpPr>
        <dsp:cNvPr id="0" name=""/>
        <dsp:cNvSpPr/>
      </dsp:nvSpPr>
      <dsp:spPr>
        <a:xfrm>
          <a:off x="1719527" y="1861596"/>
          <a:ext cx="8796072" cy="14887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7561" tIns="157561" rIns="157561" bIns="157561" numCol="1" spcCol="1270" anchor="ctr" anchorCtr="0">
          <a:noAutofit/>
        </a:bodyPr>
        <a:lstStyle/>
        <a:p>
          <a:pPr marL="0" lvl="0" indent="0" algn="l" defTabSz="1244600">
            <a:lnSpc>
              <a:spcPct val="100000"/>
            </a:lnSpc>
            <a:spcBef>
              <a:spcPct val="0"/>
            </a:spcBef>
            <a:spcAft>
              <a:spcPct val="35000"/>
            </a:spcAft>
            <a:buNone/>
          </a:pPr>
          <a:r>
            <a:rPr lang="en-US" sz="2800" kern="1200">
              <a:latin typeface="Segoe UI" panose="020B0502040204020203" pitchFamily="34" charset="0"/>
              <a:cs typeface="Segoe UI" panose="020B0502040204020203" pitchFamily="34" charset="0"/>
            </a:rPr>
            <a:t>Location-specific scenario updates will now be provided to you by your facilitators.</a:t>
          </a:r>
        </a:p>
      </dsp:txBody>
      <dsp:txXfrm>
        <a:off x="1719527" y="1861596"/>
        <a:ext cx="8796072" cy="1488768"/>
      </dsp:txXfrm>
    </dsp:sp>
    <dsp:sp modelId="{5A0AA2C8-9876-44FF-AC27-20DECCC2AAC7}">
      <dsp:nvSpPr>
        <dsp:cNvPr id="0" name=""/>
        <dsp:cNvSpPr/>
      </dsp:nvSpPr>
      <dsp:spPr>
        <a:xfrm>
          <a:off x="0" y="3722557"/>
          <a:ext cx="10515600" cy="1488768"/>
        </a:xfrm>
        <a:prstGeom prst="roundRect">
          <a:avLst>
            <a:gd name="adj" fmla="val 10000"/>
          </a:avLst>
        </a:prstGeom>
        <a:solidFill>
          <a:schemeClr val="accent1">
            <a:tint val="40000"/>
            <a:hueOff val="0"/>
            <a:satOff val="0"/>
            <a:lumOff val="0"/>
            <a:alphaOff val="0"/>
          </a:schemeClr>
        </a:solidFill>
        <a:ln>
          <a:noFill/>
        </a:ln>
        <a:effectLst>
          <a:outerShdw blurRad="50800" dist="38100" dir="5400000" algn="t" rotWithShape="0">
            <a:prstClr val="black">
              <a:alpha val="40000"/>
            </a:prstClr>
          </a:outerShdw>
        </a:effectLst>
      </dsp:spPr>
      <dsp:style>
        <a:lnRef idx="0">
          <a:scrgbClr r="0" g="0" b="0"/>
        </a:lnRef>
        <a:fillRef idx="1">
          <a:scrgbClr r="0" g="0" b="0"/>
        </a:fillRef>
        <a:effectRef idx="2">
          <a:scrgbClr r="0" g="0" b="0"/>
        </a:effectRef>
        <a:fontRef idx="minor"/>
      </dsp:style>
    </dsp:sp>
    <dsp:sp modelId="{9556002A-8379-4BEF-A2EF-FE9A475ABDAF}">
      <dsp:nvSpPr>
        <dsp:cNvPr id="0" name=""/>
        <dsp:cNvSpPr/>
      </dsp:nvSpPr>
      <dsp:spPr>
        <a:xfrm>
          <a:off x="450352" y="4057530"/>
          <a:ext cx="818822" cy="81882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91813587-2FF4-42F7-8373-0D86D8A118A7}">
      <dsp:nvSpPr>
        <dsp:cNvPr id="0" name=""/>
        <dsp:cNvSpPr/>
      </dsp:nvSpPr>
      <dsp:spPr>
        <a:xfrm>
          <a:off x="1719527" y="3722557"/>
          <a:ext cx="8796072" cy="14887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7561" tIns="157561" rIns="157561" bIns="157561" numCol="1" spcCol="1270" anchor="ctr" anchorCtr="0">
          <a:noAutofit/>
        </a:bodyPr>
        <a:lstStyle/>
        <a:p>
          <a:pPr marL="0" lvl="0" indent="0" algn="l" defTabSz="1244600">
            <a:lnSpc>
              <a:spcPct val="100000"/>
            </a:lnSpc>
            <a:spcBef>
              <a:spcPct val="0"/>
            </a:spcBef>
            <a:spcAft>
              <a:spcPct val="35000"/>
            </a:spcAft>
            <a:buNone/>
          </a:pPr>
          <a:r>
            <a:rPr lang="en-US" sz="2800" kern="1200">
              <a:latin typeface="Segoe UI"/>
              <a:cs typeface="Segoe UI"/>
            </a:rPr>
            <a:t>The Situation Manual has some group discussion questions for Module 1 on page 10.</a:t>
          </a:r>
        </a:p>
      </dsp:txBody>
      <dsp:txXfrm>
        <a:off x="1719527" y="3722557"/>
        <a:ext cx="8796072" cy="148876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2116B6-4E85-4D94-B227-94BD7ED7C38C}">
      <dsp:nvSpPr>
        <dsp:cNvPr id="0" name=""/>
        <dsp:cNvSpPr/>
      </dsp:nvSpPr>
      <dsp:spPr>
        <a:xfrm>
          <a:off x="1747800" y="372799"/>
          <a:ext cx="1944000" cy="1944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0DD99F8-8650-4C4A-8E1D-E733C9646DFE}">
      <dsp:nvSpPr>
        <dsp:cNvPr id="0" name=""/>
        <dsp:cNvSpPr/>
      </dsp:nvSpPr>
      <dsp:spPr>
        <a:xfrm>
          <a:off x="559800" y="3001872"/>
          <a:ext cx="4320000" cy="193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44600">
            <a:lnSpc>
              <a:spcPct val="100000"/>
            </a:lnSpc>
            <a:spcBef>
              <a:spcPct val="0"/>
            </a:spcBef>
            <a:spcAft>
              <a:spcPct val="35000"/>
            </a:spcAft>
            <a:buNone/>
          </a:pPr>
          <a:r>
            <a:rPr lang="en-US" sz="2800" kern="1200">
              <a:latin typeface="Segoe UI" panose="020B0502040204020203" pitchFamily="34" charset="0"/>
              <a:cs typeface="Segoe UI" panose="020B0502040204020203" pitchFamily="34" charset="0"/>
            </a:rPr>
            <a:t>Spend the next 10-15 minutes discussing the situation and module discussion questions. </a:t>
          </a:r>
        </a:p>
      </dsp:txBody>
      <dsp:txXfrm>
        <a:off x="559800" y="3001872"/>
        <a:ext cx="4320000" cy="1935000"/>
      </dsp:txXfrm>
    </dsp:sp>
    <dsp:sp modelId="{7D8C5DCF-4F14-4D45-A9B9-3B8BFA17BF7D}">
      <dsp:nvSpPr>
        <dsp:cNvPr id="0" name=""/>
        <dsp:cNvSpPr/>
      </dsp:nvSpPr>
      <dsp:spPr>
        <a:xfrm>
          <a:off x="6823800" y="372799"/>
          <a:ext cx="1944000" cy="1944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3FD256D-F40A-4FF3-AB59-1101B559739B}">
      <dsp:nvSpPr>
        <dsp:cNvPr id="0" name=""/>
        <dsp:cNvSpPr/>
      </dsp:nvSpPr>
      <dsp:spPr>
        <a:xfrm>
          <a:off x="5635800" y="3001872"/>
          <a:ext cx="4320000" cy="193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44600">
            <a:lnSpc>
              <a:spcPct val="100000"/>
            </a:lnSpc>
            <a:spcBef>
              <a:spcPct val="0"/>
            </a:spcBef>
            <a:spcAft>
              <a:spcPct val="35000"/>
            </a:spcAft>
            <a:buNone/>
          </a:pPr>
          <a:r>
            <a:rPr lang="en-US" sz="2800" kern="1200">
              <a:latin typeface="Segoe UI" panose="020B0502040204020203" pitchFamily="34" charset="0"/>
              <a:cs typeface="Segoe UI" panose="020B0502040204020203" pitchFamily="34" charset="0"/>
            </a:rPr>
            <a:t>Group facilitators will be available to guide you if necessary. </a:t>
          </a:r>
        </a:p>
      </dsp:txBody>
      <dsp:txXfrm>
        <a:off x="5635800" y="3001872"/>
        <a:ext cx="4320000" cy="193500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D42584-1BC0-4D7F-AB5F-19F2FA6F4BF9}">
      <dsp:nvSpPr>
        <dsp:cNvPr id="0" name=""/>
        <dsp:cNvSpPr/>
      </dsp:nvSpPr>
      <dsp:spPr>
        <a:xfrm>
          <a:off x="1747800" y="372799"/>
          <a:ext cx="1944000" cy="1944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a:effectLst>
          <a:outerShdw blurRad="50800" dist="38100" dir="5400000" algn="t" rotWithShape="0">
            <a:prstClr val="black">
              <a:alpha val="40000"/>
            </a:prstClr>
          </a:outerShdw>
        </a:effectLst>
      </dsp:spPr>
      <dsp:style>
        <a:lnRef idx="0">
          <a:scrgbClr r="0" g="0" b="0"/>
        </a:lnRef>
        <a:fillRef idx="3">
          <a:scrgbClr r="0" g="0" b="0"/>
        </a:fillRef>
        <a:effectRef idx="3">
          <a:scrgbClr r="0" g="0" b="0"/>
        </a:effectRef>
        <a:fontRef idx="minor">
          <a:schemeClr val="lt1"/>
        </a:fontRef>
      </dsp:style>
    </dsp:sp>
    <dsp:sp modelId="{82F43F8E-84CF-4163-B2F4-144DEE68D83E}">
      <dsp:nvSpPr>
        <dsp:cNvPr id="0" name=""/>
        <dsp:cNvSpPr/>
      </dsp:nvSpPr>
      <dsp:spPr>
        <a:xfrm>
          <a:off x="559800" y="3001872"/>
          <a:ext cx="4320000" cy="193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44600">
            <a:lnSpc>
              <a:spcPct val="100000"/>
            </a:lnSpc>
            <a:spcBef>
              <a:spcPct val="0"/>
            </a:spcBef>
            <a:spcAft>
              <a:spcPct val="35000"/>
            </a:spcAft>
            <a:buNone/>
          </a:pPr>
          <a:r>
            <a:rPr lang="en-US" sz="2800" kern="1200">
              <a:latin typeface="Segoe UI" panose="020B0502040204020203" pitchFamily="34" charset="0"/>
              <a:cs typeface="Segoe UI" panose="020B0502040204020203" pitchFamily="34" charset="0"/>
            </a:rPr>
            <a:t>With your POD groups, discuss the current situational impacts you are dealing with. </a:t>
          </a:r>
        </a:p>
      </dsp:txBody>
      <dsp:txXfrm>
        <a:off x="559800" y="3001872"/>
        <a:ext cx="4320000" cy="1935000"/>
      </dsp:txXfrm>
    </dsp:sp>
    <dsp:sp modelId="{F3F7CE2E-D13B-4032-A196-E9AA3AF2BF4D}">
      <dsp:nvSpPr>
        <dsp:cNvPr id="0" name=""/>
        <dsp:cNvSpPr/>
      </dsp:nvSpPr>
      <dsp:spPr>
        <a:xfrm>
          <a:off x="6823800" y="372799"/>
          <a:ext cx="1944000" cy="1944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outerShdw blurRad="50800" dist="38100" dir="5400000" algn="t" rotWithShape="0">
            <a:prstClr val="black">
              <a:alpha val="40000"/>
            </a:prstClr>
          </a:outerShdw>
        </a:effectLst>
      </dsp:spPr>
      <dsp:style>
        <a:lnRef idx="0">
          <a:scrgbClr r="0" g="0" b="0"/>
        </a:lnRef>
        <a:fillRef idx="3">
          <a:scrgbClr r="0" g="0" b="0"/>
        </a:fillRef>
        <a:effectRef idx="3">
          <a:scrgbClr r="0" g="0" b="0"/>
        </a:effectRef>
        <a:fontRef idx="minor">
          <a:schemeClr val="lt1"/>
        </a:fontRef>
      </dsp:style>
    </dsp:sp>
    <dsp:sp modelId="{F6F1BACA-9CBA-4FC2-94B9-396B3243F801}">
      <dsp:nvSpPr>
        <dsp:cNvPr id="0" name=""/>
        <dsp:cNvSpPr/>
      </dsp:nvSpPr>
      <dsp:spPr>
        <a:xfrm>
          <a:off x="5635800" y="3001872"/>
          <a:ext cx="4320000" cy="193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44600">
            <a:lnSpc>
              <a:spcPct val="100000"/>
            </a:lnSpc>
            <a:spcBef>
              <a:spcPct val="0"/>
            </a:spcBef>
            <a:spcAft>
              <a:spcPct val="35000"/>
            </a:spcAft>
            <a:buNone/>
          </a:pPr>
          <a:r>
            <a:rPr lang="en-US" sz="2800" kern="1200">
              <a:latin typeface="Segoe UI" panose="020B0502040204020203" pitchFamily="34" charset="0"/>
              <a:cs typeface="Segoe UI" panose="020B0502040204020203" pitchFamily="34" charset="0"/>
            </a:rPr>
            <a:t>Discuss any issues that might have regional impacts and how they can be coordinated together. </a:t>
          </a:r>
        </a:p>
      </dsp:txBody>
      <dsp:txXfrm>
        <a:off x="5635800" y="3001872"/>
        <a:ext cx="4320000" cy="1935000"/>
      </dsp:txXfrm>
    </dsp:sp>
  </dsp:spTree>
</dsp:drawing>
</file>

<file path=ppt/diagrams/layout1.xml><?xml version="1.0" encoding="utf-8"?>
<dgm:layoutDef xmlns:dgm="http://schemas.openxmlformats.org/drawingml/2006/diagram" xmlns:a="http://schemas.openxmlformats.org/drawingml/2006/main" uniqueId="urn:microsoft.com/office/officeart/2024/layout/MeetTheTeamCard">
  <dgm:title val=""/>
  <dgm:desc val=""/>
  <dgm:catLst>
    <dgm:cat type="meettheteam" pri="101"/>
  </dgm:catLst>
  <dgm:sampData>
    <dgm:dataModel>
      <dgm:ptLst>
        <dgm:pt modelId="0" type="doc"/>
        <dgm:pt modelId="10">
          <dgm:prSet phldrT="Name" phldr="1">
            <dgm:extLst>
              <a:ext uri="{C7F2D5A4-9E3B-4C8F-A7D2-1F8E9B6C4A30}">
                <msodIdLoc:phldrLoc xmlns:msodIdLoc="http://schemas.microsoft.com/office/drawing/2026/04/diagram/placeholderloc" id="msoidsIgxPlaceholderName"/>
              </a:ext>
            </dgm:extLst>
          </dgm:prSet>
        </dgm:pt>
        <dgm:pt modelId="11">
          <dgm:prSet phldrT="Role" phldr="1">
            <dgm:extLst>
              <a:ext uri="{C7F2D5A4-9E3B-4C8F-A7D2-1F8E9B6C4A30}">
                <msodIdLoc:phldrLoc xmlns:msodIdLoc="http://schemas.microsoft.com/office/drawing/2026/04/diagram/placeholderloc" id="msoidsIgxPlaceholderRole"/>
              </a:ext>
            </dgm:extLst>
          </dgm:prSet>
        </dgm:pt>
        <dgm:pt modelId="20">
          <dgm:prSet phldrT="Name" phldr="1">
            <dgm:extLst>
              <a:ext uri="{C7F2D5A4-9E3B-4C8F-A7D2-1F8E9B6C4A30}">
                <msodIdLoc:phldrLoc xmlns:msodIdLoc="http://schemas.microsoft.com/office/drawing/2026/04/diagram/placeholderloc" id="msoidsIgxPlaceholderName"/>
              </a:ext>
            </dgm:extLst>
          </dgm:prSet>
        </dgm:pt>
        <dgm:pt modelId="21">
          <dgm:prSet phldrT="Role" phldr="1">
            <dgm:extLst>
              <a:ext uri="{C7F2D5A4-9E3B-4C8F-A7D2-1F8E9B6C4A30}">
                <msodIdLoc:phldrLoc xmlns:msodIdLoc="http://schemas.microsoft.com/office/drawing/2026/04/diagram/placeholderloc" id="msoidsIgxPlaceholderRole"/>
              </a:ext>
            </dgm:extLst>
          </dgm:prSet>
        </dgm:pt>
        <dgm:pt modelId="30">
          <dgm:prSet phldrT="Name" phldr="1">
            <dgm:extLst>
              <a:ext uri="{C7F2D5A4-9E3B-4C8F-A7D2-1F8E9B6C4A30}">
                <msodIdLoc:phldrLoc xmlns:msodIdLoc="http://schemas.microsoft.com/office/drawing/2026/04/diagram/placeholderloc" id="msoidsIgxPlaceholderName"/>
              </a:ext>
            </dgm:extLst>
          </dgm:prSet>
        </dgm:pt>
        <dgm:pt modelId="31">
          <dgm:prSet phldrT="Role" phldr="1">
            <dgm:extLst>
              <a:ext uri="{C7F2D5A4-9E3B-4C8F-A7D2-1F8E9B6C4A30}">
                <msodIdLoc:phldrLoc xmlns:msodIdLoc="http://schemas.microsoft.com/office/drawing/2026/04/diagram/placeholderloc" id="msoidsIgxPlaceholderRole"/>
              </a:ext>
            </dgm:extLst>
          </dgm:prSet>
        </dgm:pt>
        <dgm:pt modelId="40">
          <dgm:prSet phldrT="Name" phldr="1">
            <dgm:extLst>
              <a:ext uri="{C7F2D5A4-9E3B-4C8F-A7D2-1F8E9B6C4A30}">
                <msodIdLoc:phldrLoc xmlns:msodIdLoc="http://schemas.microsoft.com/office/drawing/2026/04/diagram/placeholderloc" id="msoidsIgxPlaceholderName"/>
              </a:ext>
            </dgm:extLst>
          </dgm:prSet>
        </dgm:pt>
        <dgm:pt modelId="41">
          <dgm:prSet phldrT="Role" phldr="1">
            <dgm:extLst>
              <a:ext uri="{C7F2D5A4-9E3B-4C8F-A7D2-1F8E9B6C4A30}">
                <msodIdLoc:phldrLoc xmlns:msodIdLoc="http://schemas.microsoft.com/office/drawing/2026/04/diagram/placeholderloc" id="msoidsIgxPlaceholderRole"/>
              </a:ext>
            </dgm:extLst>
          </dgm:prSet>
        </dgm:pt>
      </dgm:ptLst>
      <dgm:cxnLst>
        <dgm:cxn modelId="100" srcId="0" destId="10" srcOrd="0" destOrd="0"/>
        <dgm:cxn modelId="101" srcId="10" destId="11" srcOrd="0" destOrd="0"/>
        <dgm:cxn modelId="102" srcId="0" destId="20" srcOrd="1" destOrd="0"/>
        <dgm:cxn modelId="103" srcId="20" destId="21" srcOrd="0" destOrd="0"/>
        <dgm:cxn modelId="104" srcId="0" destId="30" srcOrd="2" destOrd="0"/>
        <dgm:cxn modelId="105" srcId="30" destId="31" srcOrd="0" destOrd="0"/>
        <dgm:cxn modelId="106" srcId="0" destId="40" srcOrd="3" destOrd="0"/>
        <dgm:cxn modelId="107" srcId="40" destId="41" srcOrd="0" destOrd="0"/>
      </dgm:cxn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24"/>
          <dgm:constr type="w" for="ch" forName="compNode" val="100"/>
          <dgm:constr type="w" for="ch" forName="sibTrans" refType="w" refFor="ch" refForName="compNode" fact="0.038"/>
          <dgm:constr type="sp" refType="w" refFor="ch" refForName="compNode" op="equ" fact="0.03"/>
          <dgm:constr type="primFontSz" for="des" forName="nameText" op="equ" val="18"/>
          <dgm:constr type="primFontSz" for="des" forName="roleText" op="equ" val="14"/>
          <dgm:constr type="h" for="des" forName="compNode" op="equ"/>
          <dgm:constr type="h" for="des" forName="nameText" op="equ"/>
          <dgm:constr type="h" for="des" forName="roleText" op="equ"/>
        </dgm:constrLst>
      </dgm:if>
      <dgm:if name="Name5" axis="ch" ptType="node" func="cnt" op="lte" val="3">
        <dgm:constrLst>
          <dgm:constr type="h" for="ch" forName="compNode" refType="h" fact="0.24"/>
          <dgm:constr type="w" for="ch" forName="compNode" val="100"/>
          <dgm:constr type="w" for="ch" forName="sibTrans" refType="w" refFor="ch" refForName="compNode" fact="0.038"/>
          <dgm:constr type="sp" refType="w" refFor="ch" refForName="compNode" op="equ" fact="0.03"/>
          <dgm:constr type="primFontSz" for="des" forName="nameText" op="equ" val="18"/>
          <dgm:constr type="primFontSz" for="des" forName="roleText" op="equ" val="14"/>
          <dgm:constr type="h" for="des" forName="compNode" op="equ"/>
          <dgm:constr type="h" for="des" forName="nameText" op="equ"/>
          <dgm:constr type="h" for="des" forName="roleText" op="equ"/>
        </dgm:constrLst>
      </dgm:if>
      <dgm:if name="Name6" axis="ch" ptType="node" func="cnt" op="lte" val="4">
        <dgm:constrLst>
          <dgm:constr type="h" for="ch" forName="compNode" refType="h" fact="0.24"/>
          <dgm:constr type="w" for="ch" forName="compNode" refType="w"/>
          <dgm:constr type="w" for="ch" forName="sibTrans" refType="w" refFor="ch" refForName="compNode" fact="0.038"/>
          <dgm:constr type="sp" refType="w" refFor="ch" refForName="compNode" op="equ" fact="0.03"/>
          <dgm:constr type="primFontSz" for="des" forName="nameText" op="equ" val="18"/>
          <dgm:constr type="primFontSz" for="des" forName="roleText" op="equ" val="14"/>
          <dgm:constr type="h" for="des" forName="compNode" op="equ"/>
          <dgm:constr type="h" for="des" forName="nameText" op="equ"/>
          <dgm:constr type="h" for="des" forName="roleText" op="equ"/>
        </dgm:constrLst>
      </dgm:if>
      <dgm:else name="Name7">
        <dgm:constrLst>
          <dgm:constr type="h" for="ch" forName="compNode" refType="h" fact="0.24"/>
          <dgm:constr type="w" for="ch" forName="compNode" refType="w"/>
          <dgm:constr type="w" for="ch" forName="sibTrans" refType="w" refFor="ch" refForName="compNode" fact="0.038"/>
          <dgm:constr type="sp" refType="w" refFor="ch" refForName="compNode" op="equ" fact="0.03"/>
          <dgm:constr type="primFontSz" for="des" forName="nameText" op="equ" val="18"/>
          <dgm:constr type="primFontSz" for="des" forName="roleText" op="equ" val="14"/>
          <dgm:constr type="h" for="des" forName="compNode" op="equ"/>
          <dgm:constr type="h" for="des" forName="nameText" op="equ"/>
          <dgm:constr type="h" for="des" forName="roleTex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hoose name="hasRole">
          <dgm:if name="hasRoleYes" axis="ch" ptType="node" func="cnt" op="gte" val="1">
            <dgm:constrLst>
              <dgm:constr type="w" for="ch" forName="bgPill" refType="w"/>
              <dgm:constr type="h" for="ch" forName="bgPill" refType="h"/>
              <dgm:constr type="l" for="ch" forName="bgPill"/>
              <dgm:constr type="t" for="ch" forName="bgPill"/>
              <dgm:constr type="w" for="ch" forName="photoCircle" refType="h" fact="0.83"/>
              <dgm:constr type="h" for="ch" forName="photoCircle" refType="w" refFor="ch" refForName="photoCircle"/>
              <dgm:constr type="ctrY" for="ch" forName="photoCircle" refType="h" fact="0.5"/>
              <dgm:constr type="l" for="ch" forName="photoCircle" refType="h" fact="0.085"/>
              <dgm:constr type="w" for="ch" forName="nameText" refType="w" fact="0.55"/>
              <dgm:constr type="h" for="ch" forName="nameText" refType="h" fact="0.5"/>
              <dgm:constr type="l" for="ch" forName="nameText" refType="h" fact="1.08"/>
              <dgm:constr type="t" for="ch" forName="nameText"/>
              <dgm:constr type="w" for="ch" forName="roleText" refType="w" fact="0.55"/>
              <dgm:constr type="h" for="ch" forName="roleText" refType="h" fact="0.45"/>
              <dgm:constr type="l" for="ch" forName="roleText" refType="h" fact="1.08"/>
              <dgm:constr type="t" for="ch" forName="roleText" refType="h" fact="0.55"/>
            </dgm:constrLst>
          </dgm:if>
          <dgm:else name="hasRoleNo">
            <dgm:constrLst>
              <dgm:constr type="w" for="ch" forName="bgPill" refType="w"/>
              <dgm:constr type="h" for="ch" forName="bgPill" refType="h"/>
              <dgm:constr type="l" for="ch" forName="bgPill"/>
              <dgm:constr type="t" for="ch" forName="bgPill"/>
              <dgm:constr type="w" for="ch" forName="photoCircle" refType="h" fact="0.83"/>
              <dgm:constr type="h" for="ch" forName="photoCircle" refType="w" refFor="ch" refForName="photoCircle"/>
              <dgm:constr type="ctrY" for="ch" forName="photoCircle" refType="h" fact="0.5"/>
              <dgm:constr type="l" for="ch" forName="photoCircle" refType="h" fact="0.085"/>
              <dgm:constr type="w" for="ch" forName="nameText" refType="w" fact="0.55"/>
              <dgm:constr type="h" for="ch" forName="nameText" refType="h" fact="0.6"/>
              <dgm:constr type="l" for="ch" forName="nameText" refType="h" fact="1.08"/>
              <dgm:constr type="t" for="ch" forName="nameText"/>
              <dgm:constr type="w" for="ch" forName="roleText" refType="w" fact="0.55"/>
              <dgm:constr type="h" for="ch" forName="roleText"/>
              <dgm:constr type="l" for="ch" forName="roleText" refType="h" fact="1.08"/>
              <dgm:constr type="t" for="ch" forName="roleText" refType="h" fact="0.6"/>
            </dgm:constrLst>
          </dgm:else>
        </dgm:choose>
        <dgm:ruleLst>
          <dgm:rule type="h" val="INF" fact="NaN" max="NaN"/>
        </dgm:ruleLst>
        <dgm:layoutNode name="bgPill" styleLbl="solidFgAcc1">
          <dgm:alg type="sp"/>
          <dgm:shape xmlns:r="http://schemas.openxmlformats.org/officeDocument/2006/relationships" type="roundRect" r:blip="">
            <dgm:adjLst>
              <dgm:adj idx="1" val="0.5"/>
            </dgm:adjLst>
          </dgm:shape>
          <dgm:presOf/>
          <dgm:constrLst/>
          <dgm:ruleLst/>
        </dgm:layoutNode>
        <dgm:layoutNode name="photoCircle" styleLbl="fgImgPlace1">
          <dgm:alg type="sp"/>
          <dgm:shape xmlns:r="http://schemas.openxmlformats.org/officeDocument/2006/relationships" type="ellipse" r:blip="" blipPhldr="1">
            <dgm:adjLst/>
          </dgm:shape>
          <dgm:presOf/>
          <dgm:constrLst/>
          <dgm:ruleLst/>
        </dgm:layoutNode>
        <dgm:layoutNode name="nameText" styleLbl="revTx">
          <dgm:varLst>
            <dgm:chMax val="1"/>
            <dgm:chPref val="1"/>
          </dgm:varLst>
          <dgm:alg type="tx">
            <dgm:param type="txAnchorVert" val="b"/>
            <dgm:param type="parTxLTRAlign" val="l"/>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5" fact="NaN" max="NaN"/>
          </dgm:ruleLst>
        </dgm:layoutNode>
        <dgm:layoutNode name="roleText" styleLbl="revTx">
          <dgm:varLst>
            <dgm:chMax val="0"/>
          </dgm:varLst>
          <dgm:alg type="tx">
            <dgm:param type="txAnchorVert" val="t"/>
            <dgm:param type="parTxLTRAlign" val="l"/>
          </dgm:alg>
          <dgm:shape xmlns:r="http://schemas.openxmlformats.org/officeDocument/2006/relationships" type="rect" r:blip="">
            <dgm:adjLst/>
          </dgm:shape>
          <dgm:presOf axis="des" ptType="node"/>
          <dgm:constrLst>
            <dgm:constr type="lMarg"/>
            <dgm:constr type="rMarg"/>
            <dgm:constr type="tMarg"/>
            <dgm:constr type="bMarg"/>
          </dgm:constrLst>
          <dgm:ruleLst>
            <dgm:rule type="primFontSz" val="5"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defRPr b="1"/>
        </a:lvl1pPr>
      </dgm1612:lstStyle>
    </a:ext>
  </dgm:extLst>
</dgm:layoutDef>
</file>

<file path=ppt/diagrams/layout10.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1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6.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9.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5CEDCDD-E965-C2AD-8055-96F5633322C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7D7B93A-EAE7-EB2A-388F-461BBC49023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D380613-3C0A-E342-B0DB-02516BF88609}" type="datetimeFigureOut">
              <a:rPr lang="en-US" smtClean="0"/>
              <a:t>7/29/2026</a:t>
            </a:fld>
            <a:endParaRPr lang="en-US"/>
          </a:p>
        </p:txBody>
      </p:sp>
      <p:sp>
        <p:nvSpPr>
          <p:cNvPr id="4" name="Footer Placeholder 3">
            <a:extLst>
              <a:ext uri="{FF2B5EF4-FFF2-40B4-BE49-F238E27FC236}">
                <a16:creationId xmlns:a16="http://schemas.microsoft.com/office/drawing/2014/main" id="{1949FF83-09D0-B424-2EFB-55C8E1DD05E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CADFCA4-0AF4-D1FD-6111-BEF2382C416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183FD8A-654D-C343-B6EF-FA0EDCD23C1C}" type="slidenum">
              <a:rPr lang="en-US" smtClean="0"/>
              <a:t>‹#›</a:t>
            </a:fld>
            <a:endParaRPr lang="en-US"/>
          </a:p>
        </p:txBody>
      </p:sp>
    </p:spTree>
    <p:extLst>
      <p:ext uri="{BB962C8B-B14F-4D97-AF65-F5344CB8AC3E}">
        <p14:creationId xmlns:p14="http://schemas.microsoft.com/office/powerpoint/2010/main" val="21359148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462E3A-D5A2-F14B-8FF0-D7F827E4063E}" type="datetimeFigureOut">
              <a:rPr lang="en-US" smtClean="0"/>
              <a:t>7/29/2026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4B7CD8-FCCD-8440-B985-49BE6A7C8EEF}" type="slidenum">
              <a:rPr lang="en-US" smtClean="0"/>
              <a:t>‹#›</a:t>
            </a:fld>
            <a:endParaRPr lang="en-US"/>
          </a:p>
        </p:txBody>
      </p:sp>
    </p:spTree>
    <p:extLst>
      <p:ext uri="{BB962C8B-B14F-4D97-AF65-F5344CB8AC3E}">
        <p14:creationId xmlns:p14="http://schemas.microsoft.com/office/powerpoint/2010/main" val="42834621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4B7CD8-FCCD-8440-B985-49BE6A7C8EEF}" type="slidenum">
              <a:rPr lang="en-US" smtClean="0"/>
              <a:t>1</a:t>
            </a:fld>
            <a:endParaRPr lang="en-US"/>
          </a:p>
        </p:txBody>
      </p:sp>
    </p:spTree>
    <p:extLst>
      <p:ext uri="{BB962C8B-B14F-4D97-AF65-F5344CB8AC3E}">
        <p14:creationId xmlns:p14="http://schemas.microsoft.com/office/powerpoint/2010/main" val="21132089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4482F1-0124-5928-8428-DD77A8A09C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2EB964-BC25-53FE-A043-3943F3C6C0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F8E7F1-BCD3-968E-DF22-1A3C459B827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FA8C6DF-CB22-38F3-CAA8-359CFEB91560}"/>
              </a:ext>
            </a:extLst>
          </p:cNvPr>
          <p:cNvSpPr>
            <a:spLocks noGrp="1"/>
          </p:cNvSpPr>
          <p:nvPr>
            <p:ph type="sldNum" sz="quarter" idx="5"/>
          </p:nvPr>
        </p:nvSpPr>
        <p:spPr/>
        <p:txBody>
          <a:bodyPr/>
          <a:lstStyle/>
          <a:p>
            <a:fld id="{BC4B7CD8-FCCD-8440-B985-49BE6A7C8EEF}" type="slidenum">
              <a:rPr lang="en-US" smtClean="0"/>
              <a:t>10</a:t>
            </a:fld>
            <a:endParaRPr lang="en-US"/>
          </a:p>
        </p:txBody>
      </p:sp>
    </p:spTree>
    <p:extLst>
      <p:ext uri="{BB962C8B-B14F-4D97-AF65-F5344CB8AC3E}">
        <p14:creationId xmlns:p14="http://schemas.microsoft.com/office/powerpoint/2010/main" val="6528735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276C5F-FE52-1E41-BDA6-7F6BAA275D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E74688-A30E-C3C5-2B11-9535572209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D2231F-9A7F-12BF-5B93-24272FF7A85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F394C51-9CC6-1B59-3A89-26644353193E}"/>
              </a:ext>
            </a:extLst>
          </p:cNvPr>
          <p:cNvSpPr>
            <a:spLocks noGrp="1"/>
          </p:cNvSpPr>
          <p:nvPr>
            <p:ph type="sldNum" sz="quarter" idx="5"/>
          </p:nvPr>
        </p:nvSpPr>
        <p:spPr/>
        <p:txBody>
          <a:bodyPr/>
          <a:lstStyle/>
          <a:p>
            <a:fld id="{BC4B7CD8-FCCD-8440-B985-49BE6A7C8EEF}" type="slidenum">
              <a:rPr lang="en-US" smtClean="0"/>
              <a:t>11</a:t>
            </a:fld>
            <a:endParaRPr lang="en-US"/>
          </a:p>
        </p:txBody>
      </p:sp>
    </p:spTree>
    <p:extLst>
      <p:ext uri="{BB962C8B-B14F-4D97-AF65-F5344CB8AC3E}">
        <p14:creationId xmlns:p14="http://schemas.microsoft.com/office/powerpoint/2010/main" val="12269518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566CAD-5E44-83B9-CE33-BCC76C3DEE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F05CB9-5741-D9FE-933E-84F1CBE8BE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CB1C72-0E08-E41D-C12F-E85F650F6F91}"/>
              </a:ext>
            </a:extLst>
          </p:cNvPr>
          <p:cNvSpPr>
            <a:spLocks noGrp="1"/>
          </p:cNvSpPr>
          <p:nvPr>
            <p:ph type="body" idx="1"/>
          </p:nvPr>
        </p:nvSpPr>
        <p:spPr/>
        <p:txBody>
          <a:bodyPr/>
          <a:lstStyle/>
          <a:p>
            <a:r>
              <a:rPr lang="en-US"/>
              <a:t>Facilitators, Evaluators, Support Staff, Players</a:t>
            </a:r>
          </a:p>
        </p:txBody>
      </p:sp>
      <p:sp>
        <p:nvSpPr>
          <p:cNvPr id="4" name="Slide Number Placeholder 3">
            <a:extLst>
              <a:ext uri="{FF2B5EF4-FFF2-40B4-BE49-F238E27FC236}">
                <a16:creationId xmlns:a16="http://schemas.microsoft.com/office/drawing/2014/main" id="{F23E565C-4965-0D20-C3F3-5516C5D5AD61}"/>
              </a:ext>
            </a:extLst>
          </p:cNvPr>
          <p:cNvSpPr>
            <a:spLocks noGrp="1"/>
          </p:cNvSpPr>
          <p:nvPr>
            <p:ph type="sldNum" sz="quarter" idx="5"/>
          </p:nvPr>
        </p:nvSpPr>
        <p:spPr/>
        <p:txBody>
          <a:bodyPr/>
          <a:lstStyle/>
          <a:p>
            <a:fld id="{BC4B7CD8-FCCD-8440-B985-49BE6A7C8EEF}" type="slidenum">
              <a:rPr lang="en-US" smtClean="0"/>
              <a:t>12</a:t>
            </a:fld>
            <a:endParaRPr lang="en-US"/>
          </a:p>
        </p:txBody>
      </p:sp>
    </p:spTree>
    <p:extLst>
      <p:ext uri="{BB962C8B-B14F-4D97-AF65-F5344CB8AC3E}">
        <p14:creationId xmlns:p14="http://schemas.microsoft.com/office/powerpoint/2010/main" val="7519219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4DA9F-19D1-A770-54E6-6BC8A40EA4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7B4447-667C-989A-533A-CF27930EE7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5416BD-0834-DD3B-AA1E-4847B8F71F5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DFCDA5A-01A1-57A5-4CF9-E09B8C634F5B}"/>
              </a:ext>
            </a:extLst>
          </p:cNvPr>
          <p:cNvSpPr>
            <a:spLocks noGrp="1"/>
          </p:cNvSpPr>
          <p:nvPr>
            <p:ph type="sldNum" sz="quarter" idx="5"/>
          </p:nvPr>
        </p:nvSpPr>
        <p:spPr/>
        <p:txBody>
          <a:bodyPr/>
          <a:lstStyle/>
          <a:p>
            <a:fld id="{BC4B7CD8-FCCD-8440-B985-49BE6A7C8EEF}" type="slidenum">
              <a:rPr lang="en-US" smtClean="0"/>
              <a:t>13</a:t>
            </a:fld>
            <a:endParaRPr lang="en-US"/>
          </a:p>
        </p:txBody>
      </p:sp>
    </p:spTree>
    <p:extLst>
      <p:ext uri="{BB962C8B-B14F-4D97-AF65-F5344CB8AC3E}">
        <p14:creationId xmlns:p14="http://schemas.microsoft.com/office/powerpoint/2010/main" val="24705855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5F10F8-EE6E-C4BC-7420-B456911BD7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7BDE89-7908-72C1-DB29-32C001AE6A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9C2089-7823-0F75-A35A-BFF3543F11A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041B8D6-3640-5E70-F7AF-626E0E0E7371}"/>
              </a:ext>
            </a:extLst>
          </p:cNvPr>
          <p:cNvSpPr>
            <a:spLocks noGrp="1"/>
          </p:cNvSpPr>
          <p:nvPr>
            <p:ph type="sldNum" sz="quarter" idx="5"/>
          </p:nvPr>
        </p:nvSpPr>
        <p:spPr/>
        <p:txBody>
          <a:bodyPr/>
          <a:lstStyle/>
          <a:p>
            <a:fld id="{BC4B7CD8-FCCD-8440-B985-49BE6A7C8EEF}" type="slidenum">
              <a:rPr lang="en-US" smtClean="0"/>
              <a:t>14</a:t>
            </a:fld>
            <a:endParaRPr lang="en-US"/>
          </a:p>
        </p:txBody>
      </p:sp>
    </p:spTree>
    <p:extLst>
      <p:ext uri="{BB962C8B-B14F-4D97-AF65-F5344CB8AC3E}">
        <p14:creationId xmlns:p14="http://schemas.microsoft.com/office/powerpoint/2010/main" val="10020961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FA94D1-A641-8E5B-D36D-C3E5BC8A51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B4AB34-36D2-65C9-9519-80FE567A14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5335E1-C73D-07E1-031E-68ADBEE2998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9349B03-6210-B6C5-7C94-35B1B18B3E4B}"/>
              </a:ext>
            </a:extLst>
          </p:cNvPr>
          <p:cNvSpPr>
            <a:spLocks noGrp="1"/>
          </p:cNvSpPr>
          <p:nvPr>
            <p:ph type="sldNum" sz="quarter" idx="5"/>
          </p:nvPr>
        </p:nvSpPr>
        <p:spPr/>
        <p:txBody>
          <a:bodyPr/>
          <a:lstStyle/>
          <a:p>
            <a:fld id="{BC4B7CD8-FCCD-8440-B985-49BE6A7C8EEF}" type="slidenum">
              <a:rPr lang="en-US" smtClean="0"/>
              <a:t>15</a:t>
            </a:fld>
            <a:endParaRPr lang="en-US"/>
          </a:p>
        </p:txBody>
      </p:sp>
    </p:spTree>
    <p:extLst>
      <p:ext uri="{BB962C8B-B14F-4D97-AF65-F5344CB8AC3E}">
        <p14:creationId xmlns:p14="http://schemas.microsoft.com/office/powerpoint/2010/main" val="29186920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495D13-2C1A-08CC-25EA-F6E36DD66A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19D9E4-152C-7E5A-05B4-E8DA19C6F2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FBCB0A-76B1-7B53-EAD1-84AD188398F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6F62927-AD76-9812-AB34-217423C3C8C6}"/>
              </a:ext>
            </a:extLst>
          </p:cNvPr>
          <p:cNvSpPr>
            <a:spLocks noGrp="1"/>
          </p:cNvSpPr>
          <p:nvPr>
            <p:ph type="sldNum" sz="quarter" idx="5"/>
          </p:nvPr>
        </p:nvSpPr>
        <p:spPr/>
        <p:txBody>
          <a:bodyPr/>
          <a:lstStyle/>
          <a:p>
            <a:fld id="{BC4B7CD8-FCCD-8440-B985-49BE6A7C8EEF}" type="slidenum">
              <a:rPr lang="en-US" smtClean="0"/>
              <a:t>16</a:t>
            </a:fld>
            <a:endParaRPr lang="en-US"/>
          </a:p>
        </p:txBody>
      </p:sp>
    </p:spTree>
    <p:extLst>
      <p:ext uri="{BB962C8B-B14F-4D97-AF65-F5344CB8AC3E}">
        <p14:creationId xmlns:p14="http://schemas.microsoft.com/office/powerpoint/2010/main" val="37125181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2A037C-3DEA-B6ED-93D1-5359D1CA28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5E67DA-7237-D233-6608-44FC4EA297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BDC015-BCB2-F69E-C6FB-A9C3FF7221D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625DBB0-9EB3-A485-6851-1DD2856B9DD5}"/>
              </a:ext>
            </a:extLst>
          </p:cNvPr>
          <p:cNvSpPr>
            <a:spLocks noGrp="1"/>
          </p:cNvSpPr>
          <p:nvPr>
            <p:ph type="sldNum" sz="quarter" idx="5"/>
          </p:nvPr>
        </p:nvSpPr>
        <p:spPr/>
        <p:txBody>
          <a:bodyPr/>
          <a:lstStyle/>
          <a:p>
            <a:fld id="{BC4B7CD8-FCCD-8440-B985-49BE6A7C8EEF}" type="slidenum">
              <a:rPr lang="en-US" smtClean="0"/>
              <a:t>17</a:t>
            </a:fld>
            <a:endParaRPr lang="en-US"/>
          </a:p>
        </p:txBody>
      </p:sp>
    </p:spTree>
    <p:extLst>
      <p:ext uri="{BB962C8B-B14F-4D97-AF65-F5344CB8AC3E}">
        <p14:creationId xmlns:p14="http://schemas.microsoft.com/office/powerpoint/2010/main" val="18777426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83891-398B-9EE8-3669-4DD669E60F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FFC0E8-1219-3C8A-D378-F92A75B6D2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342727-6049-9443-5D8D-0E150C6A6E9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422FB09-A671-8B52-3DF9-D18FAAD3792F}"/>
              </a:ext>
            </a:extLst>
          </p:cNvPr>
          <p:cNvSpPr>
            <a:spLocks noGrp="1"/>
          </p:cNvSpPr>
          <p:nvPr>
            <p:ph type="sldNum" sz="quarter" idx="5"/>
          </p:nvPr>
        </p:nvSpPr>
        <p:spPr/>
        <p:txBody>
          <a:bodyPr/>
          <a:lstStyle/>
          <a:p>
            <a:fld id="{BC4B7CD8-FCCD-8440-B985-49BE6A7C8EEF}" type="slidenum">
              <a:rPr lang="en-US" smtClean="0"/>
              <a:t>18</a:t>
            </a:fld>
            <a:endParaRPr lang="en-US"/>
          </a:p>
        </p:txBody>
      </p:sp>
    </p:spTree>
    <p:extLst>
      <p:ext uri="{BB962C8B-B14F-4D97-AF65-F5344CB8AC3E}">
        <p14:creationId xmlns:p14="http://schemas.microsoft.com/office/powerpoint/2010/main" val="21840160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7E5B67-572A-843E-337B-B901DFEB3C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1DFF06-68F5-41D6-4EE0-E5EC56952C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CD6999-55B8-0745-A0D2-F83B1F2CFE0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0DD7D40-6E51-EA03-6F85-A9DE612529F4}"/>
              </a:ext>
            </a:extLst>
          </p:cNvPr>
          <p:cNvSpPr>
            <a:spLocks noGrp="1"/>
          </p:cNvSpPr>
          <p:nvPr>
            <p:ph type="sldNum" sz="quarter" idx="5"/>
          </p:nvPr>
        </p:nvSpPr>
        <p:spPr/>
        <p:txBody>
          <a:bodyPr/>
          <a:lstStyle/>
          <a:p>
            <a:fld id="{BC4B7CD8-FCCD-8440-B985-49BE6A7C8EEF}" type="slidenum">
              <a:rPr lang="en-US" smtClean="0"/>
              <a:t>19</a:t>
            </a:fld>
            <a:endParaRPr lang="en-US"/>
          </a:p>
        </p:txBody>
      </p:sp>
    </p:spTree>
    <p:extLst>
      <p:ext uri="{BB962C8B-B14F-4D97-AF65-F5344CB8AC3E}">
        <p14:creationId xmlns:p14="http://schemas.microsoft.com/office/powerpoint/2010/main" val="30520337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B28D9-FA56-A7A9-3818-BB0D338A0E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029811-B0F0-DF1A-4EEB-158A156802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065190-55B9-67F9-D705-901840A362C0}"/>
              </a:ext>
            </a:extLst>
          </p:cNvPr>
          <p:cNvSpPr>
            <a:spLocks noGrp="1"/>
          </p:cNvSpPr>
          <p:nvPr>
            <p:ph type="body" idx="1"/>
          </p:nvPr>
        </p:nvSpPr>
        <p:spPr/>
        <p:txBody>
          <a:bodyPr/>
          <a:lstStyle/>
          <a:p>
            <a:r>
              <a:rPr lang="en-US"/>
              <a:t>Drinks and food details</a:t>
            </a:r>
          </a:p>
          <a:p>
            <a:r>
              <a:rPr lang="en-US"/>
              <a:t>WIFI</a:t>
            </a:r>
          </a:p>
          <a:p>
            <a:r>
              <a:rPr lang="en-US"/>
              <a:t>Intro?</a:t>
            </a:r>
          </a:p>
        </p:txBody>
      </p:sp>
      <p:sp>
        <p:nvSpPr>
          <p:cNvPr id="4" name="Slide Number Placeholder 3">
            <a:extLst>
              <a:ext uri="{FF2B5EF4-FFF2-40B4-BE49-F238E27FC236}">
                <a16:creationId xmlns:a16="http://schemas.microsoft.com/office/drawing/2014/main" id="{F7A849D6-C059-0049-47D3-AC41610AE8B4}"/>
              </a:ext>
            </a:extLst>
          </p:cNvPr>
          <p:cNvSpPr>
            <a:spLocks noGrp="1"/>
          </p:cNvSpPr>
          <p:nvPr>
            <p:ph type="sldNum" sz="quarter" idx="5"/>
          </p:nvPr>
        </p:nvSpPr>
        <p:spPr/>
        <p:txBody>
          <a:bodyPr/>
          <a:lstStyle/>
          <a:p>
            <a:fld id="{BC4B7CD8-FCCD-8440-B985-49BE6A7C8EEF}" type="slidenum">
              <a:rPr lang="en-US" smtClean="0"/>
              <a:t>2</a:t>
            </a:fld>
            <a:endParaRPr lang="en-US"/>
          </a:p>
        </p:txBody>
      </p:sp>
    </p:spTree>
    <p:extLst>
      <p:ext uri="{BB962C8B-B14F-4D97-AF65-F5344CB8AC3E}">
        <p14:creationId xmlns:p14="http://schemas.microsoft.com/office/powerpoint/2010/main" val="33366390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70013-4E84-F40A-579A-E5164C0443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FBF0C9-DABA-A562-02BF-3D731D7CE6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3C18EA-F632-53CB-3319-BF0873DFAF7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FF33BF7-B6A8-2D7F-1B86-61C84D37DD6B}"/>
              </a:ext>
            </a:extLst>
          </p:cNvPr>
          <p:cNvSpPr>
            <a:spLocks noGrp="1"/>
          </p:cNvSpPr>
          <p:nvPr>
            <p:ph type="sldNum" sz="quarter" idx="5"/>
          </p:nvPr>
        </p:nvSpPr>
        <p:spPr/>
        <p:txBody>
          <a:bodyPr/>
          <a:lstStyle/>
          <a:p>
            <a:fld id="{BC4B7CD8-FCCD-8440-B985-49BE6A7C8EEF}" type="slidenum">
              <a:rPr lang="en-US" smtClean="0"/>
              <a:t>20</a:t>
            </a:fld>
            <a:endParaRPr lang="en-US"/>
          </a:p>
        </p:txBody>
      </p:sp>
    </p:spTree>
    <p:extLst>
      <p:ext uri="{BB962C8B-B14F-4D97-AF65-F5344CB8AC3E}">
        <p14:creationId xmlns:p14="http://schemas.microsoft.com/office/powerpoint/2010/main" val="2023857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070EC0-224F-8883-7773-775F8F3CAB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5B77B4-1F50-1B2C-CD42-8EB9CB5B8B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56E8E8-799B-394C-DBF3-946B8EEFB53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2D5EBF3-5DD7-68C7-5540-921BF768F7FE}"/>
              </a:ext>
            </a:extLst>
          </p:cNvPr>
          <p:cNvSpPr>
            <a:spLocks noGrp="1"/>
          </p:cNvSpPr>
          <p:nvPr>
            <p:ph type="sldNum" sz="quarter" idx="5"/>
          </p:nvPr>
        </p:nvSpPr>
        <p:spPr/>
        <p:txBody>
          <a:bodyPr/>
          <a:lstStyle/>
          <a:p>
            <a:fld id="{BC4B7CD8-FCCD-8440-B985-49BE6A7C8EEF}" type="slidenum">
              <a:rPr lang="en-US" smtClean="0"/>
              <a:t>21</a:t>
            </a:fld>
            <a:endParaRPr lang="en-US"/>
          </a:p>
        </p:txBody>
      </p:sp>
    </p:spTree>
    <p:extLst>
      <p:ext uri="{BB962C8B-B14F-4D97-AF65-F5344CB8AC3E}">
        <p14:creationId xmlns:p14="http://schemas.microsoft.com/office/powerpoint/2010/main" val="25710298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07BFCF-BC6E-7EBE-122F-4133629A18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EA8622-FF37-55FA-12EE-3E466DE942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7466DD-9B96-BE64-4060-153414FD234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24CEB99-0020-EC77-983A-AD6411B6D0B8}"/>
              </a:ext>
            </a:extLst>
          </p:cNvPr>
          <p:cNvSpPr>
            <a:spLocks noGrp="1"/>
          </p:cNvSpPr>
          <p:nvPr>
            <p:ph type="sldNum" sz="quarter" idx="5"/>
          </p:nvPr>
        </p:nvSpPr>
        <p:spPr/>
        <p:txBody>
          <a:bodyPr/>
          <a:lstStyle/>
          <a:p>
            <a:fld id="{BC4B7CD8-FCCD-8440-B985-49BE6A7C8EEF}" type="slidenum">
              <a:rPr lang="en-US" smtClean="0"/>
              <a:t>22</a:t>
            </a:fld>
            <a:endParaRPr lang="en-US"/>
          </a:p>
        </p:txBody>
      </p:sp>
    </p:spTree>
    <p:extLst>
      <p:ext uri="{BB962C8B-B14F-4D97-AF65-F5344CB8AC3E}">
        <p14:creationId xmlns:p14="http://schemas.microsoft.com/office/powerpoint/2010/main" val="12524872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03228-5CFC-EAFE-2A6C-95EC197E02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D31F38-8CA4-3FE3-DCE7-AD3E0472DE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D96981-8761-637C-ED8C-B55D10AFF94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34DD339-3985-ED30-F2A3-390A1E5742FB}"/>
              </a:ext>
            </a:extLst>
          </p:cNvPr>
          <p:cNvSpPr>
            <a:spLocks noGrp="1"/>
          </p:cNvSpPr>
          <p:nvPr>
            <p:ph type="sldNum" sz="quarter" idx="5"/>
          </p:nvPr>
        </p:nvSpPr>
        <p:spPr/>
        <p:txBody>
          <a:bodyPr/>
          <a:lstStyle/>
          <a:p>
            <a:fld id="{BC4B7CD8-FCCD-8440-B985-49BE6A7C8EEF}" type="slidenum">
              <a:rPr lang="en-US" smtClean="0"/>
              <a:t>23</a:t>
            </a:fld>
            <a:endParaRPr lang="en-US"/>
          </a:p>
        </p:txBody>
      </p:sp>
    </p:spTree>
    <p:extLst>
      <p:ext uri="{BB962C8B-B14F-4D97-AF65-F5344CB8AC3E}">
        <p14:creationId xmlns:p14="http://schemas.microsoft.com/office/powerpoint/2010/main" val="26535906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1BDCBD-3171-EFE7-F7EB-B079F14926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47BBE8-192F-C774-7EE3-437160857E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0B4D2C-4B23-14FD-C65C-6B9C8CD1B86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532395-3951-DEEC-5750-B3FC6063561E}"/>
              </a:ext>
            </a:extLst>
          </p:cNvPr>
          <p:cNvSpPr>
            <a:spLocks noGrp="1"/>
          </p:cNvSpPr>
          <p:nvPr>
            <p:ph type="sldNum" sz="quarter" idx="5"/>
          </p:nvPr>
        </p:nvSpPr>
        <p:spPr/>
        <p:txBody>
          <a:bodyPr/>
          <a:lstStyle/>
          <a:p>
            <a:fld id="{BC4B7CD8-FCCD-8440-B985-49BE6A7C8EEF}" type="slidenum">
              <a:rPr lang="en-US" smtClean="0"/>
              <a:t>24</a:t>
            </a:fld>
            <a:endParaRPr lang="en-US"/>
          </a:p>
        </p:txBody>
      </p:sp>
    </p:spTree>
    <p:extLst>
      <p:ext uri="{BB962C8B-B14F-4D97-AF65-F5344CB8AC3E}">
        <p14:creationId xmlns:p14="http://schemas.microsoft.com/office/powerpoint/2010/main" val="7022379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AE2FA5-66AA-3570-DD7F-416D1E212A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357304-8250-B88E-CD8C-676FAA643F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A4ACCC-C49D-2D1E-F3E9-80EF51CF71E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E8B5E1F-CE83-80C1-63BE-58230D1917C1}"/>
              </a:ext>
            </a:extLst>
          </p:cNvPr>
          <p:cNvSpPr>
            <a:spLocks noGrp="1"/>
          </p:cNvSpPr>
          <p:nvPr>
            <p:ph type="sldNum" sz="quarter" idx="5"/>
          </p:nvPr>
        </p:nvSpPr>
        <p:spPr/>
        <p:txBody>
          <a:bodyPr/>
          <a:lstStyle/>
          <a:p>
            <a:fld id="{BC4B7CD8-FCCD-8440-B985-49BE6A7C8EEF}" type="slidenum">
              <a:rPr lang="en-US" smtClean="0"/>
              <a:t>25</a:t>
            </a:fld>
            <a:endParaRPr lang="en-US"/>
          </a:p>
        </p:txBody>
      </p:sp>
    </p:spTree>
    <p:extLst>
      <p:ext uri="{BB962C8B-B14F-4D97-AF65-F5344CB8AC3E}">
        <p14:creationId xmlns:p14="http://schemas.microsoft.com/office/powerpoint/2010/main" val="42477177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DEF5C4-863D-1777-26EB-6847015A4E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A547FB-3730-B178-B9F1-BD4CFB18F4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3FEC08-FE38-B477-7B63-8CDFBC78677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4531F48-9427-A05F-1205-58F7F8848BDE}"/>
              </a:ext>
            </a:extLst>
          </p:cNvPr>
          <p:cNvSpPr>
            <a:spLocks noGrp="1"/>
          </p:cNvSpPr>
          <p:nvPr>
            <p:ph type="sldNum" sz="quarter" idx="5"/>
          </p:nvPr>
        </p:nvSpPr>
        <p:spPr/>
        <p:txBody>
          <a:bodyPr/>
          <a:lstStyle/>
          <a:p>
            <a:fld id="{BC4B7CD8-FCCD-8440-B985-49BE6A7C8EEF}" type="slidenum">
              <a:rPr lang="en-US" smtClean="0"/>
              <a:t>26</a:t>
            </a:fld>
            <a:endParaRPr lang="en-US"/>
          </a:p>
        </p:txBody>
      </p:sp>
    </p:spTree>
    <p:extLst>
      <p:ext uri="{BB962C8B-B14F-4D97-AF65-F5344CB8AC3E}">
        <p14:creationId xmlns:p14="http://schemas.microsoft.com/office/powerpoint/2010/main" val="40655243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E1D21B-F1DB-D7A5-0A29-8817573C99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CE9C26-19EF-6C59-4F76-24006D0AF0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BF4384-6264-B6AF-F44F-94658BA81E3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AC00CA2-A099-7852-D6A1-535C511FD63B}"/>
              </a:ext>
            </a:extLst>
          </p:cNvPr>
          <p:cNvSpPr>
            <a:spLocks noGrp="1"/>
          </p:cNvSpPr>
          <p:nvPr>
            <p:ph type="sldNum" sz="quarter" idx="5"/>
          </p:nvPr>
        </p:nvSpPr>
        <p:spPr/>
        <p:txBody>
          <a:bodyPr/>
          <a:lstStyle/>
          <a:p>
            <a:fld id="{BC4B7CD8-FCCD-8440-B985-49BE6A7C8EEF}" type="slidenum">
              <a:rPr lang="en-US" smtClean="0"/>
              <a:t>27</a:t>
            </a:fld>
            <a:endParaRPr lang="en-US"/>
          </a:p>
        </p:txBody>
      </p:sp>
    </p:spTree>
    <p:extLst>
      <p:ext uri="{BB962C8B-B14F-4D97-AF65-F5344CB8AC3E}">
        <p14:creationId xmlns:p14="http://schemas.microsoft.com/office/powerpoint/2010/main" val="35533265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66FC9D-6ACC-B5E3-7536-49E9871F02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D218DE-D1BD-52BF-B2D0-69155A4605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ECE46E-05A6-8F71-3084-FBB33CE97AC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24D180C-4390-57E2-BA0D-A213660F0829}"/>
              </a:ext>
            </a:extLst>
          </p:cNvPr>
          <p:cNvSpPr>
            <a:spLocks noGrp="1"/>
          </p:cNvSpPr>
          <p:nvPr>
            <p:ph type="sldNum" sz="quarter" idx="5"/>
          </p:nvPr>
        </p:nvSpPr>
        <p:spPr/>
        <p:txBody>
          <a:bodyPr/>
          <a:lstStyle/>
          <a:p>
            <a:fld id="{BC4B7CD8-FCCD-8440-B985-49BE6A7C8EEF}" type="slidenum">
              <a:rPr lang="en-US" smtClean="0"/>
              <a:t>28</a:t>
            </a:fld>
            <a:endParaRPr lang="en-US"/>
          </a:p>
        </p:txBody>
      </p:sp>
    </p:spTree>
    <p:extLst>
      <p:ext uri="{BB962C8B-B14F-4D97-AF65-F5344CB8AC3E}">
        <p14:creationId xmlns:p14="http://schemas.microsoft.com/office/powerpoint/2010/main" val="35500058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291FC5-4315-9A2F-2A07-2829C3A940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DE20BE-7702-D788-38A3-3D0AC32A6D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74F344-3C52-009B-D0A8-BE4B86F14A64}"/>
              </a:ext>
            </a:extLst>
          </p:cNvPr>
          <p:cNvSpPr>
            <a:spLocks noGrp="1"/>
          </p:cNvSpPr>
          <p:nvPr>
            <p:ph type="body" idx="1"/>
          </p:nvPr>
        </p:nvSpPr>
        <p:spPr/>
        <p:txBody>
          <a:bodyPr/>
          <a:lstStyle/>
          <a:p>
            <a:r>
              <a:rPr lang="en-US"/>
              <a:t>Add slide / section to input data into ArcGIS</a:t>
            </a:r>
          </a:p>
        </p:txBody>
      </p:sp>
      <p:sp>
        <p:nvSpPr>
          <p:cNvPr id="4" name="Slide Number Placeholder 3">
            <a:extLst>
              <a:ext uri="{FF2B5EF4-FFF2-40B4-BE49-F238E27FC236}">
                <a16:creationId xmlns:a16="http://schemas.microsoft.com/office/drawing/2014/main" id="{EE6A819B-42EE-10F8-34E5-F1FAA2085508}"/>
              </a:ext>
            </a:extLst>
          </p:cNvPr>
          <p:cNvSpPr>
            <a:spLocks noGrp="1"/>
          </p:cNvSpPr>
          <p:nvPr>
            <p:ph type="sldNum" sz="quarter" idx="5"/>
          </p:nvPr>
        </p:nvSpPr>
        <p:spPr/>
        <p:txBody>
          <a:bodyPr/>
          <a:lstStyle/>
          <a:p>
            <a:fld id="{BC4B7CD8-FCCD-8440-B985-49BE6A7C8EEF}" type="slidenum">
              <a:rPr lang="en-US" smtClean="0"/>
              <a:t>29</a:t>
            </a:fld>
            <a:endParaRPr lang="en-US"/>
          </a:p>
        </p:txBody>
      </p:sp>
    </p:spTree>
    <p:extLst>
      <p:ext uri="{BB962C8B-B14F-4D97-AF65-F5344CB8AC3E}">
        <p14:creationId xmlns:p14="http://schemas.microsoft.com/office/powerpoint/2010/main" val="27573254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D787EF-A0AE-0F8F-2120-EAEF729F4D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298E10-0336-35EB-777D-BA8F274A2A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F1A5B4-2593-FCD1-A2A9-68067B056427}"/>
              </a:ext>
            </a:extLst>
          </p:cNvPr>
          <p:cNvSpPr>
            <a:spLocks noGrp="1"/>
          </p:cNvSpPr>
          <p:nvPr>
            <p:ph type="body" idx="1"/>
          </p:nvPr>
        </p:nvSpPr>
        <p:spPr/>
        <p:txBody>
          <a:bodyPr/>
          <a:lstStyle/>
          <a:p>
            <a:r>
              <a:rPr lang="en-US"/>
              <a:t>Ask participants to identify what discipline they are from: IT, EM, Government, Contractors, Etc. </a:t>
            </a:r>
          </a:p>
          <a:p>
            <a:endParaRPr lang="en-US"/>
          </a:p>
        </p:txBody>
      </p:sp>
      <p:sp>
        <p:nvSpPr>
          <p:cNvPr id="4" name="Slide Number Placeholder 3">
            <a:extLst>
              <a:ext uri="{FF2B5EF4-FFF2-40B4-BE49-F238E27FC236}">
                <a16:creationId xmlns:a16="http://schemas.microsoft.com/office/drawing/2014/main" id="{FC65A041-9D66-5742-0BFF-2FCF91288757}"/>
              </a:ext>
            </a:extLst>
          </p:cNvPr>
          <p:cNvSpPr>
            <a:spLocks noGrp="1"/>
          </p:cNvSpPr>
          <p:nvPr>
            <p:ph type="sldNum" sz="quarter" idx="5"/>
          </p:nvPr>
        </p:nvSpPr>
        <p:spPr/>
        <p:txBody>
          <a:bodyPr/>
          <a:lstStyle/>
          <a:p>
            <a:fld id="{BC4B7CD8-FCCD-8440-B985-49BE6A7C8EEF}" type="slidenum">
              <a:rPr lang="en-US" smtClean="0"/>
              <a:t>3</a:t>
            </a:fld>
            <a:endParaRPr lang="en-US"/>
          </a:p>
        </p:txBody>
      </p:sp>
    </p:spTree>
    <p:extLst>
      <p:ext uri="{BB962C8B-B14F-4D97-AF65-F5344CB8AC3E}">
        <p14:creationId xmlns:p14="http://schemas.microsoft.com/office/powerpoint/2010/main" val="207887999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FB143A-9659-1F4B-6E00-3CD45EE747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7A8AC1-4024-DC9C-B137-42C3F67AEA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3FB4AC-B05B-1074-66A1-E98F16B066E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E18133F-EA72-652C-0C4F-DE40494C7860}"/>
              </a:ext>
            </a:extLst>
          </p:cNvPr>
          <p:cNvSpPr>
            <a:spLocks noGrp="1"/>
          </p:cNvSpPr>
          <p:nvPr>
            <p:ph type="sldNum" sz="quarter" idx="5"/>
          </p:nvPr>
        </p:nvSpPr>
        <p:spPr/>
        <p:txBody>
          <a:bodyPr/>
          <a:lstStyle/>
          <a:p>
            <a:fld id="{BC4B7CD8-FCCD-8440-B985-49BE6A7C8EEF}" type="slidenum">
              <a:rPr lang="en-US" smtClean="0"/>
              <a:t>30</a:t>
            </a:fld>
            <a:endParaRPr lang="en-US"/>
          </a:p>
        </p:txBody>
      </p:sp>
    </p:spTree>
    <p:extLst>
      <p:ext uri="{BB962C8B-B14F-4D97-AF65-F5344CB8AC3E}">
        <p14:creationId xmlns:p14="http://schemas.microsoft.com/office/powerpoint/2010/main" val="13207206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C503F-4770-0A54-D721-0C178155CF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C900A4-6E82-1320-66F4-0CF3E1A6CF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64630B-5AFA-2558-3977-2CC8E84BBC7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6B7ABC1-7F70-E4A9-DB5F-2D31CF411823}"/>
              </a:ext>
            </a:extLst>
          </p:cNvPr>
          <p:cNvSpPr>
            <a:spLocks noGrp="1"/>
          </p:cNvSpPr>
          <p:nvPr>
            <p:ph type="sldNum" sz="quarter" idx="5"/>
          </p:nvPr>
        </p:nvSpPr>
        <p:spPr/>
        <p:txBody>
          <a:bodyPr/>
          <a:lstStyle/>
          <a:p>
            <a:fld id="{BC4B7CD8-FCCD-8440-B985-49BE6A7C8EEF}" type="slidenum">
              <a:rPr lang="en-US" smtClean="0"/>
              <a:t>31</a:t>
            </a:fld>
            <a:endParaRPr lang="en-US"/>
          </a:p>
        </p:txBody>
      </p:sp>
    </p:spTree>
    <p:extLst>
      <p:ext uri="{BB962C8B-B14F-4D97-AF65-F5344CB8AC3E}">
        <p14:creationId xmlns:p14="http://schemas.microsoft.com/office/powerpoint/2010/main" val="346748458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93C40-890D-55BC-AA3B-DABEB7348E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EC0C26-6218-3236-92AE-AB4C43C91B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102DD3-DE86-A196-B31B-DAB956F61C1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93C9DB6-180B-67F8-A4D1-24EA12414C47}"/>
              </a:ext>
            </a:extLst>
          </p:cNvPr>
          <p:cNvSpPr>
            <a:spLocks noGrp="1"/>
          </p:cNvSpPr>
          <p:nvPr>
            <p:ph type="sldNum" sz="quarter" idx="5"/>
          </p:nvPr>
        </p:nvSpPr>
        <p:spPr/>
        <p:txBody>
          <a:bodyPr/>
          <a:lstStyle/>
          <a:p>
            <a:fld id="{BC4B7CD8-FCCD-8440-B985-49BE6A7C8EEF}" type="slidenum">
              <a:rPr lang="en-US" smtClean="0"/>
              <a:t>32</a:t>
            </a:fld>
            <a:endParaRPr lang="en-US"/>
          </a:p>
        </p:txBody>
      </p:sp>
    </p:spTree>
    <p:extLst>
      <p:ext uri="{BB962C8B-B14F-4D97-AF65-F5344CB8AC3E}">
        <p14:creationId xmlns:p14="http://schemas.microsoft.com/office/powerpoint/2010/main" val="323540429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4A9AF5-97ED-6D8C-7530-09D60EFB43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62E281-EB0D-9457-6B75-3D5CCC3D92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43CEE8-3258-60B2-6E0F-796B8569EA3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56A908E-4F5E-BDFC-E609-9DD468994385}"/>
              </a:ext>
            </a:extLst>
          </p:cNvPr>
          <p:cNvSpPr>
            <a:spLocks noGrp="1"/>
          </p:cNvSpPr>
          <p:nvPr>
            <p:ph type="sldNum" sz="quarter" idx="5"/>
          </p:nvPr>
        </p:nvSpPr>
        <p:spPr/>
        <p:txBody>
          <a:bodyPr/>
          <a:lstStyle/>
          <a:p>
            <a:fld id="{BC4B7CD8-FCCD-8440-B985-49BE6A7C8EEF}" type="slidenum">
              <a:rPr lang="en-US" smtClean="0"/>
              <a:t>33</a:t>
            </a:fld>
            <a:endParaRPr lang="en-US"/>
          </a:p>
        </p:txBody>
      </p:sp>
    </p:spTree>
    <p:extLst>
      <p:ext uri="{BB962C8B-B14F-4D97-AF65-F5344CB8AC3E}">
        <p14:creationId xmlns:p14="http://schemas.microsoft.com/office/powerpoint/2010/main" val="283171406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837CC-D15D-F238-DA58-80027ABBAA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3C75E4-F875-D893-568A-1C3B10E5AB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A9F774-3E2E-43BE-6665-89395EC2179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E7198E4-8E4E-8A26-FA79-E296A9E7109E}"/>
              </a:ext>
            </a:extLst>
          </p:cNvPr>
          <p:cNvSpPr>
            <a:spLocks noGrp="1"/>
          </p:cNvSpPr>
          <p:nvPr>
            <p:ph type="sldNum" sz="quarter" idx="5"/>
          </p:nvPr>
        </p:nvSpPr>
        <p:spPr/>
        <p:txBody>
          <a:bodyPr/>
          <a:lstStyle/>
          <a:p>
            <a:fld id="{BC4B7CD8-FCCD-8440-B985-49BE6A7C8EEF}" type="slidenum">
              <a:rPr lang="en-US" smtClean="0"/>
              <a:t>34</a:t>
            </a:fld>
            <a:endParaRPr lang="en-US"/>
          </a:p>
        </p:txBody>
      </p:sp>
    </p:spTree>
    <p:extLst>
      <p:ext uri="{BB962C8B-B14F-4D97-AF65-F5344CB8AC3E}">
        <p14:creationId xmlns:p14="http://schemas.microsoft.com/office/powerpoint/2010/main" val="207746018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8EEDF3-42FB-3268-94C9-3E306D97F4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001518-5B83-A2FB-7E98-CBE6225595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4ECCC3-A754-E6E4-744C-7690B347702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7A6D85D-81BF-71B6-9255-595741A7ED9D}"/>
              </a:ext>
            </a:extLst>
          </p:cNvPr>
          <p:cNvSpPr>
            <a:spLocks noGrp="1"/>
          </p:cNvSpPr>
          <p:nvPr>
            <p:ph type="sldNum" sz="quarter" idx="5"/>
          </p:nvPr>
        </p:nvSpPr>
        <p:spPr/>
        <p:txBody>
          <a:bodyPr/>
          <a:lstStyle/>
          <a:p>
            <a:fld id="{BC4B7CD8-FCCD-8440-B985-49BE6A7C8EEF}" type="slidenum">
              <a:rPr lang="en-US" smtClean="0"/>
              <a:t>35</a:t>
            </a:fld>
            <a:endParaRPr lang="en-US"/>
          </a:p>
        </p:txBody>
      </p:sp>
    </p:spTree>
    <p:extLst>
      <p:ext uri="{BB962C8B-B14F-4D97-AF65-F5344CB8AC3E}">
        <p14:creationId xmlns:p14="http://schemas.microsoft.com/office/powerpoint/2010/main" val="226547253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17A6B0-7DAB-EC17-08F2-808985BB17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6AB357-A189-BBDE-238F-387E2CAF6B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7444C4-0E40-8786-B3C3-6F9B303713FE}"/>
              </a:ext>
            </a:extLst>
          </p:cNvPr>
          <p:cNvSpPr>
            <a:spLocks noGrp="1"/>
          </p:cNvSpPr>
          <p:nvPr>
            <p:ph type="body" idx="1"/>
          </p:nvPr>
        </p:nvSpPr>
        <p:spPr/>
        <p:txBody>
          <a:bodyPr/>
          <a:lstStyle/>
          <a:p>
            <a:pPr>
              <a:lnSpc>
                <a:spcPct val="100000"/>
              </a:lnSpc>
              <a:spcBef>
                <a:spcPts val="0"/>
              </a:spcBef>
              <a:spcAft>
                <a:spcPts val="600"/>
              </a:spcAft>
            </a:pPr>
            <a:r>
              <a:rPr lang="en-US" sz="1200">
                <a:latin typeface="Segoe UI" panose="020B0502040204020203" pitchFamily="34" charset="0"/>
                <a:cs typeface="Segoe UI" panose="020B0502040204020203" pitchFamily="34" charset="0"/>
              </a:rPr>
              <a:t>911 Calls Misrouted as Bay Area Residents Wait Longer for Police, Fire and Medical Help</a:t>
            </a:r>
          </a:p>
          <a:p>
            <a:pPr>
              <a:lnSpc>
                <a:spcPct val="100000"/>
              </a:lnSpc>
              <a:spcBef>
                <a:spcPts val="0"/>
              </a:spcBef>
              <a:spcAft>
                <a:spcPts val="600"/>
              </a:spcAft>
            </a:pPr>
            <a:r>
              <a:rPr lang="en-US" sz="1200">
                <a:latin typeface="Segoe UI" panose="020B0502040204020203" pitchFamily="34" charset="0"/>
                <a:cs typeface="Segoe UI" panose="020B0502040204020203" pitchFamily="34" charset="0"/>
              </a:rPr>
              <a:t>False Evacuation Orders and Failed Emergency Alerts Leave Residents Unsure Where to Go</a:t>
            </a:r>
          </a:p>
          <a:p>
            <a:pPr>
              <a:lnSpc>
                <a:spcPct val="100000"/>
              </a:lnSpc>
              <a:spcBef>
                <a:spcPts val="0"/>
              </a:spcBef>
              <a:spcAft>
                <a:spcPts val="600"/>
              </a:spcAft>
            </a:pPr>
            <a:r>
              <a:rPr lang="en-US" sz="1200">
                <a:latin typeface="Segoe UI" panose="020B0502040204020203" pitchFamily="34" charset="0"/>
                <a:cs typeface="Segoe UI" panose="020B0502040204020203" pitchFamily="34" charset="0"/>
              </a:rPr>
              <a:t>Transit Delays, Dangerous Detours and Stranded Drivers Spread Across Bay Area Roads</a:t>
            </a:r>
          </a:p>
          <a:p>
            <a:pPr>
              <a:lnSpc>
                <a:spcPct val="100000"/>
              </a:lnSpc>
              <a:spcBef>
                <a:spcPts val="0"/>
              </a:spcBef>
              <a:spcAft>
                <a:spcPts val="600"/>
              </a:spcAft>
            </a:pPr>
            <a:r>
              <a:rPr lang="en-US" sz="1200">
                <a:latin typeface="Segoe UI" panose="020B0502040204020203" pitchFamily="34" charset="0"/>
                <a:cs typeface="Segoe UI" panose="020B0502040204020203" pitchFamily="34" charset="0"/>
              </a:rPr>
              <a:t>Food Supply Critical as Cyberattacks Disrupt Ports, Farms and Community Assistance Programs</a:t>
            </a:r>
          </a:p>
          <a:p>
            <a:endParaRPr lang="en-US"/>
          </a:p>
        </p:txBody>
      </p:sp>
      <p:sp>
        <p:nvSpPr>
          <p:cNvPr id="4" name="Slide Number Placeholder 3">
            <a:extLst>
              <a:ext uri="{FF2B5EF4-FFF2-40B4-BE49-F238E27FC236}">
                <a16:creationId xmlns:a16="http://schemas.microsoft.com/office/drawing/2014/main" id="{80D0346F-7804-3A44-DC54-DF676AFEC28C}"/>
              </a:ext>
            </a:extLst>
          </p:cNvPr>
          <p:cNvSpPr>
            <a:spLocks noGrp="1"/>
          </p:cNvSpPr>
          <p:nvPr>
            <p:ph type="sldNum" sz="quarter" idx="5"/>
          </p:nvPr>
        </p:nvSpPr>
        <p:spPr/>
        <p:txBody>
          <a:bodyPr/>
          <a:lstStyle/>
          <a:p>
            <a:fld id="{BC4B7CD8-FCCD-8440-B985-49BE6A7C8EEF}" type="slidenum">
              <a:rPr lang="en-US" smtClean="0"/>
              <a:t>36</a:t>
            </a:fld>
            <a:endParaRPr lang="en-US"/>
          </a:p>
        </p:txBody>
      </p:sp>
    </p:spTree>
    <p:extLst>
      <p:ext uri="{BB962C8B-B14F-4D97-AF65-F5344CB8AC3E}">
        <p14:creationId xmlns:p14="http://schemas.microsoft.com/office/powerpoint/2010/main" val="270606102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37371A-FE4A-0DA9-6226-1FCA35DFFD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D9BADE-916D-7A98-7FAF-0DAAC3001F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F389E2-221A-EA3B-55B0-5A99A6D492D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A4E6E59-69D3-4B1A-1C4D-1C09A6908841}"/>
              </a:ext>
            </a:extLst>
          </p:cNvPr>
          <p:cNvSpPr>
            <a:spLocks noGrp="1"/>
          </p:cNvSpPr>
          <p:nvPr>
            <p:ph type="sldNum" sz="quarter" idx="5"/>
          </p:nvPr>
        </p:nvSpPr>
        <p:spPr/>
        <p:txBody>
          <a:bodyPr/>
          <a:lstStyle/>
          <a:p>
            <a:fld id="{BC4B7CD8-FCCD-8440-B985-49BE6A7C8EEF}" type="slidenum">
              <a:rPr lang="en-US" smtClean="0"/>
              <a:t>37</a:t>
            </a:fld>
            <a:endParaRPr lang="en-US"/>
          </a:p>
        </p:txBody>
      </p:sp>
    </p:spTree>
    <p:extLst>
      <p:ext uri="{BB962C8B-B14F-4D97-AF65-F5344CB8AC3E}">
        <p14:creationId xmlns:p14="http://schemas.microsoft.com/office/powerpoint/2010/main" val="333889442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DC93C1-EE37-10B4-1040-32FB24F28B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424FF2-8224-C7BD-C6EC-FB844C0765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43CDA8-878B-84F5-C94F-4B6A684428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E8C4F50-A77B-51F4-6CC2-5C2D1A152D31}"/>
              </a:ext>
            </a:extLst>
          </p:cNvPr>
          <p:cNvSpPr>
            <a:spLocks noGrp="1"/>
          </p:cNvSpPr>
          <p:nvPr>
            <p:ph type="sldNum" sz="quarter" idx="5"/>
          </p:nvPr>
        </p:nvSpPr>
        <p:spPr/>
        <p:txBody>
          <a:bodyPr/>
          <a:lstStyle/>
          <a:p>
            <a:fld id="{BC4B7CD8-FCCD-8440-B985-49BE6A7C8EEF}" type="slidenum">
              <a:rPr lang="en-US" smtClean="0"/>
              <a:t>38</a:t>
            </a:fld>
            <a:endParaRPr lang="en-US"/>
          </a:p>
        </p:txBody>
      </p:sp>
    </p:spTree>
    <p:extLst>
      <p:ext uri="{BB962C8B-B14F-4D97-AF65-F5344CB8AC3E}">
        <p14:creationId xmlns:p14="http://schemas.microsoft.com/office/powerpoint/2010/main" val="389051933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844B68-6B7C-5B72-9A24-0CC2B9FE99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21DE07-83E5-F585-14A7-7120C8FC5B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801103-199E-1077-4923-4EBBDD536F5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76275F6-679B-A80E-1169-A9CD3B749E17}"/>
              </a:ext>
            </a:extLst>
          </p:cNvPr>
          <p:cNvSpPr>
            <a:spLocks noGrp="1"/>
          </p:cNvSpPr>
          <p:nvPr>
            <p:ph type="sldNum" sz="quarter" idx="5"/>
          </p:nvPr>
        </p:nvSpPr>
        <p:spPr/>
        <p:txBody>
          <a:bodyPr/>
          <a:lstStyle/>
          <a:p>
            <a:fld id="{BC4B7CD8-FCCD-8440-B985-49BE6A7C8EEF}" type="slidenum">
              <a:rPr lang="en-US" smtClean="0"/>
              <a:t>39</a:t>
            </a:fld>
            <a:endParaRPr lang="en-US"/>
          </a:p>
        </p:txBody>
      </p:sp>
    </p:spTree>
    <p:extLst>
      <p:ext uri="{BB962C8B-B14F-4D97-AF65-F5344CB8AC3E}">
        <p14:creationId xmlns:p14="http://schemas.microsoft.com/office/powerpoint/2010/main" val="1391106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D16751-E3D9-267D-3A0D-740AF59559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B42A31-B2AC-1974-1FAA-E98E3C18AE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EA3333-86F8-9E39-BC10-61A199DE071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AB2B143-BF9E-E39B-D441-327D0C366AB3}"/>
              </a:ext>
            </a:extLst>
          </p:cNvPr>
          <p:cNvSpPr>
            <a:spLocks noGrp="1"/>
          </p:cNvSpPr>
          <p:nvPr>
            <p:ph type="sldNum" sz="quarter" idx="5"/>
          </p:nvPr>
        </p:nvSpPr>
        <p:spPr/>
        <p:txBody>
          <a:bodyPr/>
          <a:lstStyle/>
          <a:p>
            <a:fld id="{BC4B7CD8-FCCD-8440-B985-49BE6A7C8EEF}" type="slidenum">
              <a:rPr lang="en-US" smtClean="0"/>
              <a:t>4</a:t>
            </a:fld>
            <a:endParaRPr lang="en-US"/>
          </a:p>
        </p:txBody>
      </p:sp>
    </p:spTree>
    <p:extLst>
      <p:ext uri="{BB962C8B-B14F-4D97-AF65-F5344CB8AC3E}">
        <p14:creationId xmlns:p14="http://schemas.microsoft.com/office/powerpoint/2010/main" val="144152694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C32F41-2BC7-B60D-F28C-6550739A68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F4D0AA-0B50-6F95-321F-CCF1B769DA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5AD665-91C6-CE97-0440-3B985660AC6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9D8BEE5-5DD2-E31D-DAC2-0ED82B1B97FC}"/>
              </a:ext>
            </a:extLst>
          </p:cNvPr>
          <p:cNvSpPr>
            <a:spLocks noGrp="1"/>
          </p:cNvSpPr>
          <p:nvPr>
            <p:ph type="sldNum" sz="quarter" idx="5"/>
          </p:nvPr>
        </p:nvSpPr>
        <p:spPr/>
        <p:txBody>
          <a:bodyPr/>
          <a:lstStyle/>
          <a:p>
            <a:fld id="{BC4B7CD8-FCCD-8440-B985-49BE6A7C8EEF}" type="slidenum">
              <a:rPr lang="en-US" smtClean="0"/>
              <a:t>40</a:t>
            </a:fld>
            <a:endParaRPr lang="en-US"/>
          </a:p>
        </p:txBody>
      </p:sp>
    </p:spTree>
    <p:extLst>
      <p:ext uri="{BB962C8B-B14F-4D97-AF65-F5344CB8AC3E}">
        <p14:creationId xmlns:p14="http://schemas.microsoft.com/office/powerpoint/2010/main" val="26674985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B03175-6CA2-A766-3F01-8C0921AE51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07FAD4-CE3C-5581-09C2-DD18E2FC45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B8AD0D-CC5F-4A1E-F8A8-E21527F7FE4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A38E2EE-E5BC-7458-295C-70F66142AC58}"/>
              </a:ext>
            </a:extLst>
          </p:cNvPr>
          <p:cNvSpPr>
            <a:spLocks noGrp="1"/>
          </p:cNvSpPr>
          <p:nvPr>
            <p:ph type="sldNum" sz="quarter" idx="5"/>
          </p:nvPr>
        </p:nvSpPr>
        <p:spPr/>
        <p:txBody>
          <a:bodyPr/>
          <a:lstStyle/>
          <a:p>
            <a:fld id="{BC4B7CD8-FCCD-8440-B985-49BE6A7C8EEF}" type="slidenum">
              <a:rPr lang="en-US" smtClean="0"/>
              <a:t>41</a:t>
            </a:fld>
            <a:endParaRPr lang="en-US"/>
          </a:p>
        </p:txBody>
      </p:sp>
    </p:spTree>
    <p:extLst>
      <p:ext uri="{BB962C8B-B14F-4D97-AF65-F5344CB8AC3E}">
        <p14:creationId xmlns:p14="http://schemas.microsoft.com/office/powerpoint/2010/main" val="227088814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59C81-F9AA-71B9-A787-C16AAAE28C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831CC6-880E-8E66-9C91-E5F1474D2C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C64EDC-A5C3-056A-8CCF-3E8F3240955E}"/>
              </a:ext>
            </a:extLst>
          </p:cNvPr>
          <p:cNvSpPr>
            <a:spLocks noGrp="1"/>
          </p:cNvSpPr>
          <p:nvPr>
            <p:ph type="body" idx="1"/>
          </p:nvPr>
        </p:nvSpPr>
        <p:spPr/>
        <p:txBody>
          <a:bodyPr/>
          <a:lstStyle/>
          <a:p>
            <a:pPr>
              <a:lnSpc>
                <a:spcPct val="100000"/>
              </a:lnSpc>
              <a:spcBef>
                <a:spcPts val="0"/>
              </a:spcBef>
              <a:spcAft>
                <a:spcPts val="600"/>
              </a:spcAft>
            </a:pPr>
            <a:r>
              <a:rPr lang="en-US" sz="1200">
                <a:latin typeface="Segoe UI" panose="020B0502040204020203" pitchFamily="34" charset="0"/>
                <a:cs typeface="Segoe UI" panose="020B0502040204020203" pitchFamily="34" charset="0"/>
              </a:rPr>
              <a:t>Bay Area’s Digital Breakdown Reaches Day Seven, Disrupting Nearly Every Part of Daily Life.</a:t>
            </a:r>
          </a:p>
          <a:p>
            <a:pPr>
              <a:lnSpc>
                <a:spcPct val="100000"/>
              </a:lnSpc>
              <a:spcBef>
                <a:spcPts val="0"/>
              </a:spcBef>
              <a:spcAft>
                <a:spcPts val="600"/>
              </a:spcAft>
            </a:pPr>
            <a:r>
              <a:rPr lang="en-US" sz="1200">
                <a:latin typeface="Segoe UI" panose="020B0502040204020203" pitchFamily="34" charset="0"/>
                <a:cs typeface="Segoe UI" panose="020B0502040204020203" pitchFamily="34" charset="0"/>
              </a:rPr>
              <a:t>False Alerts and Official Outages Leave Millions Without Reliable Information.</a:t>
            </a:r>
          </a:p>
          <a:p>
            <a:pPr>
              <a:lnSpc>
                <a:spcPct val="100000"/>
              </a:lnSpc>
              <a:spcBef>
                <a:spcPts val="0"/>
              </a:spcBef>
              <a:spcAft>
                <a:spcPts val="600"/>
              </a:spcAft>
            </a:pPr>
            <a:r>
              <a:rPr lang="en-US" sz="1200">
                <a:latin typeface="Segoe UI" panose="020B0502040204020203" pitchFamily="34" charset="0"/>
                <a:cs typeface="Segoe UI" panose="020B0502040204020203" pitchFamily="34" charset="0"/>
              </a:rPr>
              <a:t>Cyber Crisis Threatens Emergency Care as 911 Centers and Hospitals Struggle Through a Second Week.</a:t>
            </a:r>
          </a:p>
          <a:p>
            <a:pPr>
              <a:lnSpc>
                <a:spcPct val="100000"/>
              </a:lnSpc>
              <a:spcBef>
                <a:spcPts val="0"/>
              </a:spcBef>
              <a:spcAft>
                <a:spcPts val="600"/>
              </a:spcAft>
            </a:pPr>
            <a:r>
              <a:rPr lang="en-US" sz="1200">
                <a:latin typeface="Segoe UI" panose="020B0502040204020203" pitchFamily="34" charset="0"/>
                <a:cs typeface="Segoe UI" panose="020B0502040204020203" pitchFamily="34" charset="0"/>
              </a:rPr>
              <a:t>From Empty Shelves to Stolen Identities, Prolonged Cyberattack Takes Growing Toll on Bay Area Families</a:t>
            </a:r>
          </a:p>
          <a:p>
            <a:endParaRPr lang="en-US"/>
          </a:p>
        </p:txBody>
      </p:sp>
      <p:sp>
        <p:nvSpPr>
          <p:cNvPr id="4" name="Slide Number Placeholder 3">
            <a:extLst>
              <a:ext uri="{FF2B5EF4-FFF2-40B4-BE49-F238E27FC236}">
                <a16:creationId xmlns:a16="http://schemas.microsoft.com/office/drawing/2014/main" id="{926F8DA3-88CC-0F98-89D8-3AAC48552757}"/>
              </a:ext>
            </a:extLst>
          </p:cNvPr>
          <p:cNvSpPr>
            <a:spLocks noGrp="1"/>
          </p:cNvSpPr>
          <p:nvPr>
            <p:ph type="sldNum" sz="quarter" idx="5"/>
          </p:nvPr>
        </p:nvSpPr>
        <p:spPr/>
        <p:txBody>
          <a:bodyPr/>
          <a:lstStyle/>
          <a:p>
            <a:fld id="{BC4B7CD8-FCCD-8440-B985-49BE6A7C8EEF}" type="slidenum">
              <a:rPr lang="en-US" smtClean="0"/>
              <a:t>42</a:t>
            </a:fld>
            <a:endParaRPr lang="en-US"/>
          </a:p>
        </p:txBody>
      </p:sp>
    </p:spTree>
    <p:extLst>
      <p:ext uri="{BB962C8B-B14F-4D97-AF65-F5344CB8AC3E}">
        <p14:creationId xmlns:p14="http://schemas.microsoft.com/office/powerpoint/2010/main" val="174561532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BF3712-05BD-7C3D-6333-FA846104B1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E2AF8E-9EF0-4FAD-004D-86A6D625AB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9F0A46-44ED-8A15-0D2E-883561A09FB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2585D6E-95F8-0CD7-15B8-2CD0D4085AE3}"/>
              </a:ext>
            </a:extLst>
          </p:cNvPr>
          <p:cNvSpPr>
            <a:spLocks noGrp="1"/>
          </p:cNvSpPr>
          <p:nvPr>
            <p:ph type="sldNum" sz="quarter" idx="5"/>
          </p:nvPr>
        </p:nvSpPr>
        <p:spPr/>
        <p:txBody>
          <a:bodyPr/>
          <a:lstStyle/>
          <a:p>
            <a:fld id="{BC4B7CD8-FCCD-8440-B985-49BE6A7C8EEF}" type="slidenum">
              <a:rPr lang="en-US" smtClean="0"/>
              <a:t>43</a:t>
            </a:fld>
            <a:endParaRPr lang="en-US"/>
          </a:p>
        </p:txBody>
      </p:sp>
    </p:spTree>
    <p:extLst>
      <p:ext uri="{BB962C8B-B14F-4D97-AF65-F5344CB8AC3E}">
        <p14:creationId xmlns:p14="http://schemas.microsoft.com/office/powerpoint/2010/main" val="112942531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95665B-79E6-A8CA-4086-9F3DC3FA5D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541CA7-F304-7CCA-A40A-448FB33C2C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46AA74-063F-2812-310F-796E1A13E98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50BEDF3-FA5B-0425-C9FD-A30DBD1A6E4F}"/>
              </a:ext>
            </a:extLst>
          </p:cNvPr>
          <p:cNvSpPr>
            <a:spLocks noGrp="1"/>
          </p:cNvSpPr>
          <p:nvPr>
            <p:ph type="sldNum" sz="quarter" idx="5"/>
          </p:nvPr>
        </p:nvSpPr>
        <p:spPr/>
        <p:txBody>
          <a:bodyPr/>
          <a:lstStyle/>
          <a:p>
            <a:fld id="{BC4B7CD8-FCCD-8440-B985-49BE6A7C8EEF}" type="slidenum">
              <a:rPr lang="en-US" smtClean="0"/>
              <a:t>44</a:t>
            </a:fld>
            <a:endParaRPr lang="en-US"/>
          </a:p>
        </p:txBody>
      </p:sp>
    </p:spTree>
    <p:extLst>
      <p:ext uri="{BB962C8B-B14F-4D97-AF65-F5344CB8AC3E}">
        <p14:creationId xmlns:p14="http://schemas.microsoft.com/office/powerpoint/2010/main" val="290837008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DC01B6-0E32-3F0A-B177-CDFA533774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BCF2CE-2F01-327B-4755-4412041A8B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6C4E92-0870-5B8B-5F3A-C330E351438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8DD53C3-18E0-ED28-B876-5CA2B6AEB7AC}"/>
              </a:ext>
            </a:extLst>
          </p:cNvPr>
          <p:cNvSpPr>
            <a:spLocks noGrp="1"/>
          </p:cNvSpPr>
          <p:nvPr>
            <p:ph type="sldNum" sz="quarter" idx="5"/>
          </p:nvPr>
        </p:nvSpPr>
        <p:spPr/>
        <p:txBody>
          <a:bodyPr/>
          <a:lstStyle/>
          <a:p>
            <a:fld id="{BC4B7CD8-FCCD-8440-B985-49BE6A7C8EEF}" type="slidenum">
              <a:rPr lang="en-US" smtClean="0"/>
              <a:t>45</a:t>
            </a:fld>
            <a:endParaRPr lang="en-US"/>
          </a:p>
        </p:txBody>
      </p:sp>
    </p:spTree>
    <p:extLst>
      <p:ext uri="{BB962C8B-B14F-4D97-AF65-F5344CB8AC3E}">
        <p14:creationId xmlns:p14="http://schemas.microsoft.com/office/powerpoint/2010/main" val="374711186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9E1CCC-0A36-C858-D5A3-B1E326A24C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1420DC-AAD4-7B91-3EA6-FC4595E9D2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FF850E-546B-EA09-776B-74AC3A14B4F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836E5F4-1981-9DE0-6896-27FE0E651CB5}"/>
              </a:ext>
            </a:extLst>
          </p:cNvPr>
          <p:cNvSpPr>
            <a:spLocks noGrp="1"/>
          </p:cNvSpPr>
          <p:nvPr>
            <p:ph type="sldNum" sz="quarter" idx="5"/>
          </p:nvPr>
        </p:nvSpPr>
        <p:spPr/>
        <p:txBody>
          <a:bodyPr/>
          <a:lstStyle/>
          <a:p>
            <a:fld id="{BC4B7CD8-FCCD-8440-B985-49BE6A7C8EEF}" type="slidenum">
              <a:rPr lang="en-US" smtClean="0"/>
              <a:t>46</a:t>
            </a:fld>
            <a:endParaRPr lang="en-US"/>
          </a:p>
        </p:txBody>
      </p:sp>
    </p:spTree>
    <p:extLst>
      <p:ext uri="{BB962C8B-B14F-4D97-AF65-F5344CB8AC3E}">
        <p14:creationId xmlns:p14="http://schemas.microsoft.com/office/powerpoint/2010/main" val="89953193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77FBB3-5DEA-0908-24BD-8A31F550E8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292C70-B3F2-D9EE-D7E4-B1DE4638C1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80292E-8A16-603C-765B-6A454F44251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EF42C5B-17EE-B9F0-36E4-56434F7FECEC}"/>
              </a:ext>
            </a:extLst>
          </p:cNvPr>
          <p:cNvSpPr>
            <a:spLocks noGrp="1"/>
          </p:cNvSpPr>
          <p:nvPr>
            <p:ph type="sldNum" sz="quarter" idx="5"/>
          </p:nvPr>
        </p:nvSpPr>
        <p:spPr/>
        <p:txBody>
          <a:bodyPr/>
          <a:lstStyle/>
          <a:p>
            <a:fld id="{BC4B7CD8-FCCD-8440-B985-49BE6A7C8EEF}" type="slidenum">
              <a:rPr lang="en-US" smtClean="0"/>
              <a:t>47</a:t>
            </a:fld>
            <a:endParaRPr lang="en-US"/>
          </a:p>
        </p:txBody>
      </p:sp>
    </p:spTree>
    <p:extLst>
      <p:ext uri="{BB962C8B-B14F-4D97-AF65-F5344CB8AC3E}">
        <p14:creationId xmlns:p14="http://schemas.microsoft.com/office/powerpoint/2010/main" val="153917476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E1578B-70B2-B7C2-EF94-8514B93D73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BBB77C-68F9-4938-2072-A2FA19A045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061A08-63AD-CB8B-F58F-40D16B6550F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197B6A8-A4FE-3329-2763-8C30DA44FCC4}"/>
              </a:ext>
            </a:extLst>
          </p:cNvPr>
          <p:cNvSpPr>
            <a:spLocks noGrp="1"/>
          </p:cNvSpPr>
          <p:nvPr>
            <p:ph type="sldNum" sz="quarter" idx="5"/>
          </p:nvPr>
        </p:nvSpPr>
        <p:spPr/>
        <p:txBody>
          <a:bodyPr/>
          <a:lstStyle/>
          <a:p>
            <a:fld id="{BC4B7CD8-FCCD-8440-B985-49BE6A7C8EEF}" type="slidenum">
              <a:rPr lang="en-US" smtClean="0"/>
              <a:t>48</a:t>
            </a:fld>
            <a:endParaRPr lang="en-US"/>
          </a:p>
        </p:txBody>
      </p:sp>
    </p:spTree>
    <p:extLst>
      <p:ext uri="{BB962C8B-B14F-4D97-AF65-F5344CB8AC3E}">
        <p14:creationId xmlns:p14="http://schemas.microsoft.com/office/powerpoint/2010/main" val="426022138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92CCAE-DB8B-6F0A-5257-B43839B8FA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84615E-A71B-297F-EA59-915312E64A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142DD4-D479-E02A-BE8D-21684D6D9FC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B8A619E-9BBE-2182-3F7D-DBA364FD8E5F}"/>
              </a:ext>
            </a:extLst>
          </p:cNvPr>
          <p:cNvSpPr>
            <a:spLocks noGrp="1"/>
          </p:cNvSpPr>
          <p:nvPr>
            <p:ph type="sldNum" sz="quarter" idx="5"/>
          </p:nvPr>
        </p:nvSpPr>
        <p:spPr/>
        <p:txBody>
          <a:bodyPr/>
          <a:lstStyle/>
          <a:p>
            <a:fld id="{BC4B7CD8-FCCD-8440-B985-49BE6A7C8EEF}" type="slidenum">
              <a:rPr lang="en-US" smtClean="0"/>
              <a:t>49</a:t>
            </a:fld>
            <a:endParaRPr lang="en-US"/>
          </a:p>
        </p:txBody>
      </p:sp>
    </p:spTree>
    <p:extLst>
      <p:ext uri="{BB962C8B-B14F-4D97-AF65-F5344CB8AC3E}">
        <p14:creationId xmlns:p14="http://schemas.microsoft.com/office/powerpoint/2010/main" val="39320174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latin typeface="Segoe UI" panose="020B0502040204020203" pitchFamily="34" charset="0"/>
                <a:cs typeface="Segoe UI" panose="020B0502040204020203" pitchFamily="34" charset="0"/>
              </a:rPr>
              <a:t>is to examine regional coordination, communications, operational decision-making, and cybersecurity response actions during an AI-enabled cyber incident affecting multiple Bay Area jurisdictions and partners. </a:t>
            </a:r>
            <a:endParaRPr lang="en-US"/>
          </a:p>
        </p:txBody>
      </p:sp>
      <p:sp>
        <p:nvSpPr>
          <p:cNvPr id="4" name="Slide Number Placeholder 3"/>
          <p:cNvSpPr>
            <a:spLocks noGrp="1"/>
          </p:cNvSpPr>
          <p:nvPr>
            <p:ph type="sldNum" sz="quarter" idx="5"/>
          </p:nvPr>
        </p:nvSpPr>
        <p:spPr/>
        <p:txBody>
          <a:bodyPr/>
          <a:lstStyle/>
          <a:p>
            <a:fld id="{BC4B7CD8-FCCD-8440-B985-49BE6A7C8EEF}" type="slidenum">
              <a:rPr lang="en-US" smtClean="0"/>
              <a:t>5</a:t>
            </a:fld>
            <a:endParaRPr lang="en-US"/>
          </a:p>
        </p:txBody>
      </p:sp>
    </p:spTree>
    <p:extLst>
      <p:ext uri="{BB962C8B-B14F-4D97-AF65-F5344CB8AC3E}">
        <p14:creationId xmlns:p14="http://schemas.microsoft.com/office/powerpoint/2010/main" val="337650468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3E6E47-3E58-93FC-5D2A-71679A8540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0A04DE-36BF-4EA5-E673-8AD0B5694F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423672-5F54-F262-97D2-AFBCE3CF1A8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C807C66-F6E1-E198-C1EC-0A7E4B2AFD28}"/>
              </a:ext>
            </a:extLst>
          </p:cNvPr>
          <p:cNvSpPr>
            <a:spLocks noGrp="1"/>
          </p:cNvSpPr>
          <p:nvPr>
            <p:ph type="sldNum" sz="quarter" idx="5"/>
          </p:nvPr>
        </p:nvSpPr>
        <p:spPr/>
        <p:txBody>
          <a:bodyPr/>
          <a:lstStyle/>
          <a:p>
            <a:fld id="{BC4B7CD8-FCCD-8440-B985-49BE6A7C8EEF}" type="slidenum">
              <a:rPr lang="en-US" smtClean="0"/>
              <a:t>50</a:t>
            </a:fld>
            <a:endParaRPr lang="en-US"/>
          </a:p>
        </p:txBody>
      </p:sp>
    </p:spTree>
    <p:extLst>
      <p:ext uri="{BB962C8B-B14F-4D97-AF65-F5344CB8AC3E}">
        <p14:creationId xmlns:p14="http://schemas.microsoft.com/office/powerpoint/2010/main" val="304560340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7C8F1F-3748-28FD-7059-8AA4AA4E94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03A6C4-9CD5-7A4D-77C9-062D31E3C4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F6445A-0359-A2E1-0788-587D115C4A0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E7D730C-50ED-BB16-EE79-797596691C81}"/>
              </a:ext>
            </a:extLst>
          </p:cNvPr>
          <p:cNvSpPr>
            <a:spLocks noGrp="1"/>
          </p:cNvSpPr>
          <p:nvPr>
            <p:ph type="sldNum" sz="quarter" idx="5"/>
          </p:nvPr>
        </p:nvSpPr>
        <p:spPr/>
        <p:txBody>
          <a:bodyPr/>
          <a:lstStyle/>
          <a:p>
            <a:fld id="{BC4B7CD8-FCCD-8440-B985-49BE6A7C8EEF}" type="slidenum">
              <a:rPr lang="en-US" smtClean="0"/>
              <a:t>51</a:t>
            </a:fld>
            <a:endParaRPr lang="en-US"/>
          </a:p>
        </p:txBody>
      </p:sp>
    </p:spTree>
    <p:extLst>
      <p:ext uri="{BB962C8B-B14F-4D97-AF65-F5344CB8AC3E}">
        <p14:creationId xmlns:p14="http://schemas.microsoft.com/office/powerpoint/2010/main" val="2028922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4B7CD8-FCCD-8440-B985-49BE6A7C8EEF}" type="slidenum">
              <a:rPr lang="en-US" smtClean="0"/>
              <a:t>6</a:t>
            </a:fld>
            <a:endParaRPr lang="en-US"/>
          </a:p>
        </p:txBody>
      </p:sp>
    </p:spTree>
    <p:extLst>
      <p:ext uri="{BB962C8B-B14F-4D97-AF65-F5344CB8AC3E}">
        <p14:creationId xmlns:p14="http://schemas.microsoft.com/office/powerpoint/2010/main" val="37664601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6EC07-C8AF-92DF-B443-651A7791CF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B5DDAB-2ABF-FD16-445D-3F0E8912DE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711316-E00D-9275-FDC0-115753BF3D4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F04EDB5-CFC7-6444-0C71-E3099EFF5935}"/>
              </a:ext>
            </a:extLst>
          </p:cNvPr>
          <p:cNvSpPr>
            <a:spLocks noGrp="1"/>
          </p:cNvSpPr>
          <p:nvPr>
            <p:ph type="sldNum" sz="quarter" idx="5"/>
          </p:nvPr>
        </p:nvSpPr>
        <p:spPr/>
        <p:txBody>
          <a:bodyPr/>
          <a:lstStyle/>
          <a:p>
            <a:fld id="{BC4B7CD8-FCCD-8440-B985-49BE6A7C8EEF}" type="slidenum">
              <a:rPr lang="en-US" smtClean="0"/>
              <a:t>7</a:t>
            </a:fld>
            <a:endParaRPr lang="en-US"/>
          </a:p>
        </p:txBody>
      </p:sp>
    </p:spTree>
    <p:extLst>
      <p:ext uri="{BB962C8B-B14F-4D97-AF65-F5344CB8AC3E}">
        <p14:creationId xmlns:p14="http://schemas.microsoft.com/office/powerpoint/2010/main" val="15756847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9D3AD9-DEF9-556D-A453-3657D3EF31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32C46C-73FF-B254-39B1-1EADACFD18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4E8288-1CA2-E6EF-BDDD-584B182D8F5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C931F98-EC45-BBEC-C329-3C64F274F338}"/>
              </a:ext>
            </a:extLst>
          </p:cNvPr>
          <p:cNvSpPr>
            <a:spLocks noGrp="1"/>
          </p:cNvSpPr>
          <p:nvPr>
            <p:ph type="sldNum" sz="quarter" idx="5"/>
          </p:nvPr>
        </p:nvSpPr>
        <p:spPr/>
        <p:txBody>
          <a:bodyPr/>
          <a:lstStyle/>
          <a:p>
            <a:fld id="{BC4B7CD8-FCCD-8440-B985-49BE6A7C8EEF}" type="slidenum">
              <a:rPr lang="en-US" smtClean="0"/>
              <a:t>8</a:t>
            </a:fld>
            <a:endParaRPr lang="en-US"/>
          </a:p>
        </p:txBody>
      </p:sp>
    </p:spTree>
    <p:extLst>
      <p:ext uri="{BB962C8B-B14F-4D97-AF65-F5344CB8AC3E}">
        <p14:creationId xmlns:p14="http://schemas.microsoft.com/office/powerpoint/2010/main" val="21665992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8E7CC7-3B90-CD2C-BBE1-B0AA57EF21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2B380E-371B-B459-89CA-93C8A26302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68D539-794D-E736-628D-2D8395852AC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0468996-9419-308F-67F8-1101B15B63CE}"/>
              </a:ext>
            </a:extLst>
          </p:cNvPr>
          <p:cNvSpPr>
            <a:spLocks noGrp="1"/>
          </p:cNvSpPr>
          <p:nvPr>
            <p:ph type="sldNum" sz="quarter" idx="5"/>
          </p:nvPr>
        </p:nvSpPr>
        <p:spPr/>
        <p:txBody>
          <a:bodyPr/>
          <a:lstStyle/>
          <a:p>
            <a:fld id="{BC4B7CD8-FCCD-8440-B985-49BE6A7C8EEF}" type="slidenum">
              <a:rPr lang="en-US" smtClean="0"/>
              <a:t>9</a:t>
            </a:fld>
            <a:endParaRPr lang="en-US"/>
          </a:p>
        </p:txBody>
      </p:sp>
    </p:spTree>
    <p:extLst>
      <p:ext uri="{BB962C8B-B14F-4D97-AF65-F5344CB8AC3E}">
        <p14:creationId xmlns:p14="http://schemas.microsoft.com/office/powerpoint/2010/main" val="37056486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7AE68-2BE3-4E71-D4B5-E960AD09987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B04AB90-1F89-57A8-4C69-4417C650A01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771C7FB-E264-98B9-92CE-7B06D3ADA5F4}"/>
              </a:ext>
            </a:extLst>
          </p:cNvPr>
          <p:cNvSpPr>
            <a:spLocks noGrp="1"/>
          </p:cNvSpPr>
          <p:nvPr>
            <p:ph type="dt" sz="half" idx="10"/>
          </p:nvPr>
        </p:nvSpPr>
        <p:spPr/>
        <p:txBody>
          <a:bodyPr/>
          <a:lstStyle/>
          <a:p>
            <a:fld id="{5595553F-4D51-6647-9D9A-946A51ED7563}" type="datetimeFigureOut">
              <a:rPr lang="en-US" smtClean="0"/>
              <a:t>7/29/2026</a:t>
            </a:fld>
            <a:endParaRPr lang="en-US"/>
          </a:p>
        </p:txBody>
      </p:sp>
      <p:sp>
        <p:nvSpPr>
          <p:cNvPr id="5" name="Footer Placeholder 4">
            <a:extLst>
              <a:ext uri="{FF2B5EF4-FFF2-40B4-BE49-F238E27FC236}">
                <a16:creationId xmlns:a16="http://schemas.microsoft.com/office/drawing/2014/main" id="{D3839701-5CBC-CEED-B04E-31EC221D11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3ACE82-E611-4D86-BE23-75F19AC29C1E}"/>
              </a:ext>
            </a:extLst>
          </p:cNvPr>
          <p:cNvSpPr>
            <a:spLocks noGrp="1"/>
          </p:cNvSpPr>
          <p:nvPr>
            <p:ph type="sldNum" sz="quarter" idx="12"/>
          </p:nvPr>
        </p:nvSpPr>
        <p:spPr/>
        <p:txBody>
          <a:bodyPr/>
          <a:lstStyle/>
          <a:p>
            <a:fld id="{0F433314-AF99-3E40-ABA9-DB04EC43AD67}" type="slidenum">
              <a:rPr lang="en-US" smtClean="0"/>
              <a:t>‹#›</a:t>
            </a:fld>
            <a:endParaRPr lang="en-US"/>
          </a:p>
        </p:txBody>
      </p:sp>
    </p:spTree>
    <p:extLst>
      <p:ext uri="{BB962C8B-B14F-4D97-AF65-F5344CB8AC3E}">
        <p14:creationId xmlns:p14="http://schemas.microsoft.com/office/powerpoint/2010/main" val="15462609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657C0-F3A1-501C-C054-5FF9E43467A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CEFABBD-8FD2-762D-03D2-32ECAB059AD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93CC3F-7D48-D91E-4938-B6E9A1D01BFA}"/>
              </a:ext>
            </a:extLst>
          </p:cNvPr>
          <p:cNvSpPr>
            <a:spLocks noGrp="1"/>
          </p:cNvSpPr>
          <p:nvPr>
            <p:ph type="dt" sz="half" idx="10"/>
          </p:nvPr>
        </p:nvSpPr>
        <p:spPr/>
        <p:txBody>
          <a:bodyPr/>
          <a:lstStyle/>
          <a:p>
            <a:fld id="{5595553F-4D51-6647-9D9A-946A51ED7563}" type="datetimeFigureOut">
              <a:rPr lang="en-US" smtClean="0"/>
              <a:t>7/29/2026</a:t>
            </a:fld>
            <a:endParaRPr lang="en-US"/>
          </a:p>
        </p:txBody>
      </p:sp>
      <p:sp>
        <p:nvSpPr>
          <p:cNvPr id="5" name="Footer Placeholder 4">
            <a:extLst>
              <a:ext uri="{FF2B5EF4-FFF2-40B4-BE49-F238E27FC236}">
                <a16:creationId xmlns:a16="http://schemas.microsoft.com/office/drawing/2014/main" id="{EDC61DC3-A377-D0C2-4DB5-D0AC665F24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2158AF-518D-F5EA-14FA-3E0C78ABD894}"/>
              </a:ext>
            </a:extLst>
          </p:cNvPr>
          <p:cNvSpPr>
            <a:spLocks noGrp="1"/>
          </p:cNvSpPr>
          <p:nvPr>
            <p:ph type="sldNum" sz="quarter" idx="12"/>
          </p:nvPr>
        </p:nvSpPr>
        <p:spPr/>
        <p:txBody>
          <a:bodyPr/>
          <a:lstStyle/>
          <a:p>
            <a:fld id="{0F433314-AF99-3E40-ABA9-DB04EC43AD67}" type="slidenum">
              <a:rPr lang="en-US" smtClean="0"/>
              <a:t>‹#›</a:t>
            </a:fld>
            <a:endParaRPr lang="en-US"/>
          </a:p>
        </p:txBody>
      </p:sp>
    </p:spTree>
    <p:extLst>
      <p:ext uri="{BB962C8B-B14F-4D97-AF65-F5344CB8AC3E}">
        <p14:creationId xmlns:p14="http://schemas.microsoft.com/office/powerpoint/2010/main" val="3576535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14B163E-86D2-5E6E-88F7-EE61E4FFF14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A7CD3B9-01FE-CC56-19DE-B320E567843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F2AFAE-40EF-B6B0-CACF-82251C2CC659}"/>
              </a:ext>
            </a:extLst>
          </p:cNvPr>
          <p:cNvSpPr>
            <a:spLocks noGrp="1"/>
          </p:cNvSpPr>
          <p:nvPr>
            <p:ph type="dt" sz="half" idx="10"/>
          </p:nvPr>
        </p:nvSpPr>
        <p:spPr/>
        <p:txBody>
          <a:bodyPr/>
          <a:lstStyle/>
          <a:p>
            <a:fld id="{5595553F-4D51-6647-9D9A-946A51ED7563}" type="datetimeFigureOut">
              <a:rPr lang="en-US" smtClean="0"/>
              <a:t>7/29/2026</a:t>
            </a:fld>
            <a:endParaRPr lang="en-US"/>
          </a:p>
        </p:txBody>
      </p:sp>
      <p:sp>
        <p:nvSpPr>
          <p:cNvPr id="5" name="Footer Placeholder 4">
            <a:extLst>
              <a:ext uri="{FF2B5EF4-FFF2-40B4-BE49-F238E27FC236}">
                <a16:creationId xmlns:a16="http://schemas.microsoft.com/office/drawing/2014/main" id="{C6DC1BED-4626-34CD-9791-52D403CB7A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B15214-E1B6-EF2E-C737-5F2EE01A67F7}"/>
              </a:ext>
            </a:extLst>
          </p:cNvPr>
          <p:cNvSpPr>
            <a:spLocks noGrp="1"/>
          </p:cNvSpPr>
          <p:nvPr>
            <p:ph type="sldNum" sz="quarter" idx="12"/>
          </p:nvPr>
        </p:nvSpPr>
        <p:spPr/>
        <p:txBody>
          <a:bodyPr/>
          <a:lstStyle/>
          <a:p>
            <a:fld id="{0F433314-AF99-3E40-ABA9-DB04EC43AD67}" type="slidenum">
              <a:rPr lang="en-US" smtClean="0"/>
              <a:t>‹#›</a:t>
            </a:fld>
            <a:endParaRPr lang="en-US"/>
          </a:p>
        </p:txBody>
      </p:sp>
    </p:spTree>
    <p:extLst>
      <p:ext uri="{BB962C8B-B14F-4D97-AF65-F5344CB8AC3E}">
        <p14:creationId xmlns:p14="http://schemas.microsoft.com/office/powerpoint/2010/main" val="2064809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49BC7-B114-19CC-5BA5-E111059B65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3B9E76D-28A1-E557-1ADB-C283EF8CC0A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67EE44-8651-09E0-208C-B7024B67DDE9}"/>
              </a:ext>
            </a:extLst>
          </p:cNvPr>
          <p:cNvSpPr>
            <a:spLocks noGrp="1"/>
          </p:cNvSpPr>
          <p:nvPr>
            <p:ph type="dt" sz="half" idx="10"/>
          </p:nvPr>
        </p:nvSpPr>
        <p:spPr/>
        <p:txBody>
          <a:bodyPr/>
          <a:lstStyle/>
          <a:p>
            <a:fld id="{5595553F-4D51-6647-9D9A-946A51ED7563}" type="datetimeFigureOut">
              <a:rPr lang="en-US" smtClean="0"/>
              <a:t>7/29/2026</a:t>
            </a:fld>
            <a:endParaRPr lang="en-US"/>
          </a:p>
        </p:txBody>
      </p:sp>
      <p:sp>
        <p:nvSpPr>
          <p:cNvPr id="5" name="Footer Placeholder 4">
            <a:extLst>
              <a:ext uri="{FF2B5EF4-FFF2-40B4-BE49-F238E27FC236}">
                <a16:creationId xmlns:a16="http://schemas.microsoft.com/office/drawing/2014/main" id="{9D44300F-5CE7-72CB-2A85-FBEA7AC161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FC4793-4C56-8D20-618B-BA037E87C0A1}"/>
              </a:ext>
            </a:extLst>
          </p:cNvPr>
          <p:cNvSpPr>
            <a:spLocks noGrp="1"/>
          </p:cNvSpPr>
          <p:nvPr>
            <p:ph type="sldNum" sz="quarter" idx="12"/>
          </p:nvPr>
        </p:nvSpPr>
        <p:spPr/>
        <p:txBody>
          <a:bodyPr/>
          <a:lstStyle/>
          <a:p>
            <a:fld id="{0F433314-AF99-3E40-ABA9-DB04EC43AD67}" type="slidenum">
              <a:rPr lang="en-US" smtClean="0"/>
              <a:t>‹#›</a:t>
            </a:fld>
            <a:endParaRPr lang="en-US"/>
          </a:p>
        </p:txBody>
      </p:sp>
    </p:spTree>
    <p:extLst>
      <p:ext uri="{BB962C8B-B14F-4D97-AF65-F5344CB8AC3E}">
        <p14:creationId xmlns:p14="http://schemas.microsoft.com/office/powerpoint/2010/main" val="42065091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269B7-63B1-EF1A-719F-E02591CE79D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AACCF7-C39B-31E7-02F7-484E4B5DE3C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D7CE4BB-4176-346B-B93D-E10E082CEADA}"/>
              </a:ext>
            </a:extLst>
          </p:cNvPr>
          <p:cNvSpPr>
            <a:spLocks noGrp="1"/>
          </p:cNvSpPr>
          <p:nvPr>
            <p:ph type="dt" sz="half" idx="10"/>
          </p:nvPr>
        </p:nvSpPr>
        <p:spPr/>
        <p:txBody>
          <a:bodyPr/>
          <a:lstStyle/>
          <a:p>
            <a:fld id="{5595553F-4D51-6647-9D9A-946A51ED7563}" type="datetimeFigureOut">
              <a:rPr lang="en-US" smtClean="0"/>
              <a:t>7/29/2026</a:t>
            </a:fld>
            <a:endParaRPr lang="en-US"/>
          </a:p>
        </p:txBody>
      </p:sp>
      <p:sp>
        <p:nvSpPr>
          <p:cNvPr id="5" name="Footer Placeholder 4">
            <a:extLst>
              <a:ext uri="{FF2B5EF4-FFF2-40B4-BE49-F238E27FC236}">
                <a16:creationId xmlns:a16="http://schemas.microsoft.com/office/drawing/2014/main" id="{AF44F667-C98B-462A-285A-B0E3D2CBD6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67EA7F-6C4F-663B-9F01-826B2B513324}"/>
              </a:ext>
            </a:extLst>
          </p:cNvPr>
          <p:cNvSpPr>
            <a:spLocks noGrp="1"/>
          </p:cNvSpPr>
          <p:nvPr>
            <p:ph type="sldNum" sz="quarter" idx="12"/>
          </p:nvPr>
        </p:nvSpPr>
        <p:spPr/>
        <p:txBody>
          <a:bodyPr/>
          <a:lstStyle/>
          <a:p>
            <a:fld id="{0F433314-AF99-3E40-ABA9-DB04EC43AD67}" type="slidenum">
              <a:rPr lang="en-US" smtClean="0"/>
              <a:t>‹#›</a:t>
            </a:fld>
            <a:endParaRPr lang="en-US"/>
          </a:p>
        </p:txBody>
      </p:sp>
    </p:spTree>
    <p:extLst>
      <p:ext uri="{BB962C8B-B14F-4D97-AF65-F5344CB8AC3E}">
        <p14:creationId xmlns:p14="http://schemas.microsoft.com/office/powerpoint/2010/main" val="38402849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3C21B-432D-7A7E-DEB6-B0FC411B1CC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4D04D7D-091E-C404-CFF3-1514FE9174D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66A1E95-36CD-E841-C30F-39B8A8D3EE5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96C1740-39E7-7D5F-DE4F-C1CAAF5B1ADE}"/>
              </a:ext>
            </a:extLst>
          </p:cNvPr>
          <p:cNvSpPr>
            <a:spLocks noGrp="1"/>
          </p:cNvSpPr>
          <p:nvPr>
            <p:ph type="dt" sz="half" idx="10"/>
          </p:nvPr>
        </p:nvSpPr>
        <p:spPr/>
        <p:txBody>
          <a:bodyPr/>
          <a:lstStyle/>
          <a:p>
            <a:fld id="{5595553F-4D51-6647-9D9A-946A51ED7563}" type="datetimeFigureOut">
              <a:rPr lang="en-US" smtClean="0"/>
              <a:t>7/29/2026</a:t>
            </a:fld>
            <a:endParaRPr lang="en-US"/>
          </a:p>
        </p:txBody>
      </p:sp>
      <p:sp>
        <p:nvSpPr>
          <p:cNvPr id="6" name="Footer Placeholder 5">
            <a:extLst>
              <a:ext uri="{FF2B5EF4-FFF2-40B4-BE49-F238E27FC236}">
                <a16:creationId xmlns:a16="http://schemas.microsoft.com/office/drawing/2014/main" id="{117D39B5-50C5-955F-D895-7D6CB75DC36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8E52DC7-3E15-E520-DB9D-E5B83E9A5D51}"/>
              </a:ext>
            </a:extLst>
          </p:cNvPr>
          <p:cNvSpPr>
            <a:spLocks noGrp="1"/>
          </p:cNvSpPr>
          <p:nvPr>
            <p:ph type="sldNum" sz="quarter" idx="12"/>
          </p:nvPr>
        </p:nvSpPr>
        <p:spPr/>
        <p:txBody>
          <a:bodyPr/>
          <a:lstStyle/>
          <a:p>
            <a:fld id="{0F433314-AF99-3E40-ABA9-DB04EC43AD67}" type="slidenum">
              <a:rPr lang="en-US" smtClean="0"/>
              <a:t>‹#›</a:t>
            </a:fld>
            <a:endParaRPr lang="en-US"/>
          </a:p>
        </p:txBody>
      </p:sp>
    </p:spTree>
    <p:extLst>
      <p:ext uri="{BB962C8B-B14F-4D97-AF65-F5344CB8AC3E}">
        <p14:creationId xmlns:p14="http://schemas.microsoft.com/office/powerpoint/2010/main" val="3245504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FFF1AD-CAD4-C912-4815-ED6F17400F6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1F2C2C9-8E9B-B6C0-54E2-DD77838C68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EB4DAB1-350F-BD5B-26CD-D0B77ACC5BC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DC02A3C-B0AE-93E5-BE05-460D3B2C2C8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2C8C683-AB4B-1299-F20C-491A89055C4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60858D-ACBF-2A07-9712-5B52A29CD6DB}"/>
              </a:ext>
            </a:extLst>
          </p:cNvPr>
          <p:cNvSpPr>
            <a:spLocks noGrp="1"/>
          </p:cNvSpPr>
          <p:nvPr>
            <p:ph type="dt" sz="half" idx="10"/>
          </p:nvPr>
        </p:nvSpPr>
        <p:spPr/>
        <p:txBody>
          <a:bodyPr/>
          <a:lstStyle/>
          <a:p>
            <a:fld id="{5595553F-4D51-6647-9D9A-946A51ED7563}" type="datetimeFigureOut">
              <a:rPr lang="en-US" smtClean="0"/>
              <a:t>7/29/2026</a:t>
            </a:fld>
            <a:endParaRPr lang="en-US"/>
          </a:p>
        </p:txBody>
      </p:sp>
      <p:sp>
        <p:nvSpPr>
          <p:cNvPr id="8" name="Footer Placeholder 7">
            <a:extLst>
              <a:ext uri="{FF2B5EF4-FFF2-40B4-BE49-F238E27FC236}">
                <a16:creationId xmlns:a16="http://schemas.microsoft.com/office/drawing/2014/main" id="{33583A23-7476-A4B9-DA73-5506D36F8FF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352E4F6-B988-F5C1-7FBA-1CB870C42327}"/>
              </a:ext>
            </a:extLst>
          </p:cNvPr>
          <p:cNvSpPr>
            <a:spLocks noGrp="1"/>
          </p:cNvSpPr>
          <p:nvPr>
            <p:ph type="sldNum" sz="quarter" idx="12"/>
          </p:nvPr>
        </p:nvSpPr>
        <p:spPr/>
        <p:txBody>
          <a:bodyPr/>
          <a:lstStyle/>
          <a:p>
            <a:fld id="{0F433314-AF99-3E40-ABA9-DB04EC43AD67}" type="slidenum">
              <a:rPr lang="en-US" smtClean="0"/>
              <a:t>‹#›</a:t>
            </a:fld>
            <a:endParaRPr lang="en-US"/>
          </a:p>
        </p:txBody>
      </p:sp>
    </p:spTree>
    <p:extLst>
      <p:ext uri="{BB962C8B-B14F-4D97-AF65-F5344CB8AC3E}">
        <p14:creationId xmlns:p14="http://schemas.microsoft.com/office/powerpoint/2010/main" val="40880361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FC28E0-4D0F-1136-80AE-623D6A39C31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1C0D751-46CD-F3DD-5B23-B06B3DD948C0}"/>
              </a:ext>
            </a:extLst>
          </p:cNvPr>
          <p:cNvSpPr>
            <a:spLocks noGrp="1"/>
          </p:cNvSpPr>
          <p:nvPr>
            <p:ph type="dt" sz="half" idx="10"/>
          </p:nvPr>
        </p:nvSpPr>
        <p:spPr/>
        <p:txBody>
          <a:bodyPr/>
          <a:lstStyle/>
          <a:p>
            <a:fld id="{5595553F-4D51-6647-9D9A-946A51ED7563}" type="datetimeFigureOut">
              <a:rPr lang="en-US" smtClean="0"/>
              <a:t>7/29/2026</a:t>
            </a:fld>
            <a:endParaRPr lang="en-US"/>
          </a:p>
        </p:txBody>
      </p:sp>
      <p:sp>
        <p:nvSpPr>
          <p:cNvPr id="4" name="Footer Placeholder 3">
            <a:extLst>
              <a:ext uri="{FF2B5EF4-FFF2-40B4-BE49-F238E27FC236}">
                <a16:creationId xmlns:a16="http://schemas.microsoft.com/office/drawing/2014/main" id="{0054738B-54D3-D4B0-8FC8-0A8096B4F44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DFAFAC2-2701-86BC-3C2D-C90460196908}"/>
              </a:ext>
            </a:extLst>
          </p:cNvPr>
          <p:cNvSpPr>
            <a:spLocks noGrp="1"/>
          </p:cNvSpPr>
          <p:nvPr>
            <p:ph type="sldNum" sz="quarter" idx="12"/>
          </p:nvPr>
        </p:nvSpPr>
        <p:spPr/>
        <p:txBody>
          <a:bodyPr/>
          <a:lstStyle/>
          <a:p>
            <a:fld id="{0F433314-AF99-3E40-ABA9-DB04EC43AD67}" type="slidenum">
              <a:rPr lang="en-US" smtClean="0"/>
              <a:t>‹#›</a:t>
            </a:fld>
            <a:endParaRPr lang="en-US"/>
          </a:p>
        </p:txBody>
      </p:sp>
    </p:spTree>
    <p:extLst>
      <p:ext uri="{BB962C8B-B14F-4D97-AF65-F5344CB8AC3E}">
        <p14:creationId xmlns:p14="http://schemas.microsoft.com/office/powerpoint/2010/main" val="9348206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7FD1F52-5876-6CD8-55C8-1DA986F6AAED}"/>
              </a:ext>
            </a:extLst>
          </p:cNvPr>
          <p:cNvSpPr>
            <a:spLocks noGrp="1"/>
          </p:cNvSpPr>
          <p:nvPr>
            <p:ph type="dt" sz="half" idx="10"/>
          </p:nvPr>
        </p:nvSpPr>
        <p:spPr/>
        <p:txBody>
          <a:bodyPr/>
          <a:lstStyle/>
          <a:p>
            <a:fld id="{5595553F-4D51-6647-9D9A-946A51ED7563}" type="datetimeFigureOut">
              <a:rPr lang="en-US" smtClean="0"/>
              <a:t>7/29/2026</a:t>
            </a:fld>
            <a:endParaRPr lang="en-US"/>
          </a:p>
        </p:txBody>
      </p:sp>
      <p:sp>
        <p:nvSpPr>
          <p:cNvPr id="3" name="Footer Placeholder 2">
            <a:extLst>
              <a:ext uri="{FF2B5EF4-FFF2-40B4-BE49-F238E27FC236}">
                <a16:creationId xmlns:a16="http://schemas.microsoft.com/office/drawing/2014/main" id="{B70806E7-E90A-9EFC-FA2A-10C91475F0E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8F2253A-5643-2823-B11D-E4F8C176EB0A}"/>
              </a:ext>
            </a:extLst>
          </p:cNvPr>
          <p:cNvSpPr>
            <a:spLocks noGrp="1"/>
          </p:cNvSpPr>
          <p:nvPr>
            <p:ph type="sldNum" sz="quarter" idx="12"/>
          </p:nvPr>
        </p:nvSpPr>
        <p:spPr/>
        <p:txBody>
          <a:bodyPr/>
          <a:lstStyle/>
          <a:p>
            <a:fld id="{0F433314-AF99-3E40-ABA9-DB04EC43AD67}" type="slidenum">
              <a:rPr lang="en-US" smtClean="0"/>
              <a:t>‹#›</a:t>
            </a:fld>
            <a:endParaRPr lang="en-US"/>
          </a:p>
        </p:txBody>
      </p:sp>
    </p:spTree>
    <p:extLst>
      <p:ext uri="{BB962C8B-B14F-4D97-AF65-F5344CB8AC3E}">
        <p14:creationId xmlns:p14="http://schemas.microsoft.com/office/powerpoint/2010/main" val="27845282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E0BDB2-E5D9-F33A-3306-C9A1AE687E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BC99973-F4C9-1DB0-8D16-CA18B293DE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A63D7A6-8DE0-EF16-1AB3-1DBCE00463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1917824-A73F-E3D6-472F-98A9EAECCA41}"/>
              </a:ext>
            </a:extLst>
          </p:cNvPr>
          <p:cNvSpPr>
            <a:spLocks noGrp="1"/>
          </p:cNvSpPr>
          <p:nvPr>
            <p:ph type="dt" sz="half" idx="10"/>
          </p:nvPr>
        </p:nvSpPr>
        <p:spPr/>
        <p:txBody>
          <a:bodyPr/>
          <a:lstStyle/>
          <a:p>
            <a:fld id="{5595553F-4D51-6647-9D9A-946A51ED7563}" type="datetimeFigureOut">
              <a:rPr lang="en-US" smtClean="0"/>
              <a:t>7/29/2026</a:t>
            </a:fld>
            <a:endParaRPr lang="en-US"/>
          </a:p>
        </p:txBody>
      </p:sp>
      <p:sp>
        <p:nvSpPr>
          <p:cNvPr id="6" name="Footer Placeholder 5">
            <a:extLst>
              <a:ext uri="{FF2B5EF4-FFF2-40B4-BE49-F238E27FC236}">
                <a16:creationId xmlns:a16="http://schemas.microsoft.com/office/drawing/2014/main" id="{F8773A83-045C-4DA9-8AD4-0AC48F6F7A2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C10AAF1-14B9-0F12-7BC6-A6B26623B3F7}"/>
              </a:ext>
            </a:extLst>
          </p:cNvPr>
          <p:cNvSpPr>
            <a:spLocks noGrp="1"/>
          </p:cNvSpPr>
          <p:nvPr>
            <p:ph type="sldNum" sz="quarter" idx="12"/>
          </p:nvPr>
        </p:nvSpPr>
        <p:spPr/>
        <p:txBody>
          <a:bodyPr/>
          <a:lstStyle/>
          <a:p>
            <a:fld id="{0F433314-AF99-3E40-ABA9-DB04EC43AD67}" type="slidenum">
              <a:rPr lang="en-US" smtClean="0"/>
              <a:t>‹#›</a:t>
            </a:fld>
            <a:endParaRPr lang="en-US"/>
          </a:p>
        </p:txBody>
      </p:sp>
    </p:spTree>
    <p:extLst>
      <p:ext uri="{BB962C8B-B14F-4D97-AF65-F5344CB8AC3E}">
        <p14:creationId xmlns:p14="http://schemas.microsoft.com/office/powerpoint/2010/main" val="1149481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CC8B6-6C5C-F110-CC63-476A37FA1D4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A144E84-486A-1267-04FE-525422CBDA4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87777AC-1935-0395-9BC9-2C1C735011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6DB29FF-BEE5-B0F4-CE2E-3E16D133904B}"/>
              </a:ext>
            </a:extLst>
          </p:cNvPr>
          <p:cNvSpPr>
            <a:spLocks noGrp="1"/>
          </p:cNvSpPr>
          <p:nvPr>
            <p:ph type="dt" sz="half" idx="10"/>
          </p:nvPr>
        </p:nvSpPr>
        <p:spPr/>
        <p:txBody>
          <a:bodyPr/>
          <a:lstStyle/>
          <a:p>
            <a:fld id="{5595553F-4D51-6647-9D9A-946A51ED7563}" type="datetimeFigureOut">
              <a:rPr lang="en-US" smtClean="0"/>
              <a:t>7/29/2026</a:t>
            </a:fld>
            <a:endParaRPr lang="en-US"/>
          </a:p>
        </p:txBody>
      </p:sp>
      <p:sp>
        <p:nvSpPr>
          <p:cNvPr id="6" name="Footer Placeholder 5">
            <a:extLst>
              <a:ext uri="{FF2B5EF4-FFF2-40B4-BE49-F238E27FC236}">
                <a16:creationId xmlns:a16="http://schemas.microsoft.com/office/drawing/2014/main" id="{F2086E64-903B-D809-250C-63A2B547D4F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8B7C7C4-72C9-DFFC-EE5D-BE369BEE257B}"/>
              </a:ext>
            </a:extLst>
          </p:cNvPr>
          <p:cNvSpPr>
            <a:spLocks noGrp="1"/>
          </p:cNvSpPr>
          <p:nvPr>
            <p:ph type="sldNum" sz="quarter" idx="12"/>
          </p:nvPr>
        </p:nvSpPr>
        <p:spPr/>
        <p:txBody>
          <a:bodyPr/>
          <a:lstStyle/>
          <a:p>
            <a:fld id="{0F433314-AF99-3E40-ABA9-DB04EC43AD67}" type="slidenum">
              <a:rPr lang="en-US" smtClean="0"/>
              <a:t>‹#›</a:t>
            </a:fld>
            <a:endParaRPr lang="en-US"/>
          </a:p>
        </p:txBody>
      </p:sp>
    </p:spTree>
    <p:extLst>
      <p:ext uri="{BB962C8B-B14F-4D97-AF65-F5344CB8AC3E}">
        <p14:creationId xmlns:p14="http://schemas.microsoft.com/office/powerpoint/2010/main" val="27052127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8E4407B-84EF-D60F-EC77-F8E0278FAE7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A68B52F-0B76-8EB0-D3F8-F653A2E7597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DCA218-C95B-77E8-49A0-8D191F54A95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595553F-4D51-6647-9D9A-946A51ED7563}" type="datetimeFigureOut">
              <a:rPr lang="en-US" smtClean="0"/>
              <a:t>7/29/2026</a:t>
            </a:fld>
            <a:endParaRPr lang="en-US"/>
          </a:p>
        </p:txBody>
      </p:sp>
      <p:sp>
        <p:nvSpPr>
          <p:cNvPr id="5" name="Footer Placeholder 4">
            <a:extLst>
              <a:ext uri="{FF2B5EF4-FFF2-40B4-BE49-F238E27FC236}">
                <a16:creationId xmlns:a16="http://schemas.microsoft.com/office/drawing/2014/main" id="{80ED465A-6899-37CC-D56C-492A052B33C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366D2E1A-6162-3BB8-C000-E8AC767B991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F433314-AF99-3E40-ABA9-DB04EC43AD67}" type="slidenum">
              <a:rPr lang="en-US" smtClean="0"/>
              <a:t>‹#›</a:t>
            </a:fld>
            <a:endParaRPr lang="en-US"/>
          </a:p>
        </p:txBody>
      </p:sp>
    </p:spTree>
    <p:extLst>
      <p:ext uri="{BB962C8B-B14F-4D97-AF65-F5344CB8AC3E}">
        <p14:creationId xmlns:p14="http://schemas.microsoft.com/office/powerpoint/2010/main" val="6758286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1" i="0" kern="1200">
          <a:solidFill>
            <a:schemeClr val="tx1"/>
          </a:solidFill>
          <a:latin typeface="Arial Narrow" panose="020B0604020202020204" pitchFamily="34" charset="0"/>
          <a:ea typeface="+mj-ea"/>
          <a:cs typeface="Arial Narrow"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Narrow" panose="020B0604020202020204" pitchFamily="34" charset="0"/>
          <a:ea typeface="+mn-ea"/>
          <a:cs typeface="Arial Narrow"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Narrow" panose="020B0604020202020204" pitchFamily="34" charset="0"/>
          <a:ea typeface="+mn-ea"/>
          <a:cs typeface="Arial Narrow"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Narrow" panose="020B0604020202020204" pitchFamily="34" charset="0"/>
          <a:ea typeface="+mn-ea"/>
          <a:cs typeface="Arial Narrow"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Narrow" panose="020B0604020202020204" pitchFamily="34" charset="0"/>
          <a:ea typeface="+mn-ea"/>
          <a:cs typeface="Arial Narrow"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Narrow" panose="020B0604020202020204" pitchFamily="34" charset="0"/>
          <a:ea typeface="+mn-ea"/>
          <a:cs typeface="Arial Narrow"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4.png"/><Relationship Id="rId7" Type="http://schemas.openxmlformats.org/officeDocument/2006/relationships/diagramColors" Target="../diagrams/colors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11.png"/></Relationships>
</file>

<file path=ppt/slides/_rels/slide11.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4.png"/><Relationship Id="rId7" Type="http://schemas.openxmlformats.org/officeDocument/2006/relationships/diagramColors" Target="../diagrams/colors4.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1.png"/><Relationship Id="rId2" Type="http://schemas.openxmlformats.org/officeDocument/2006/relationships/video" Target="../media/media1.mov"/><Relationship Id="rId1" Type="http://schemas.microsoft.com/office/2007/relationships/media" Target="../media/media1.mov"/><Relationship Id="rId6" Type="http://schemas.openxmlformats.org/officeDocument/2006/relationships/image" Target="../media/image22.png"/><Relationship Id="rId5" Type="http://schemas.openxmlformats.org/officeDocument/2006/relationships/image" Target="../media/image4.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4.png"/><Relationship Id="rId7" Type="http://schemas.openxmlformats.org/officeDocument/2006/relationships/diagramColors" Target="../diagrams/colors5.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 Id="rId9" Type="http://schemas.openxmlformats.org/officeDocument/2006/relationships/image" Target="../media/image11.pn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pn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11.png"/></Relationships>
</file>

<file path=ppt/slides/_rels/slide20.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4.png"/><Relationship Id="rId7" Type="http://schemas.openxmlformats.org/officeDocument/2006/relationships/diagramColors" Target="../diagrams/colors6.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 Id="rId9" Type="http://schemas.openxmlformats.org/officeDocument/2006/relationships/image" Target="../media/image11.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29.emf"/><Relationship Id="rId4" Type="http://schemas.openxmlformats.org/officeDocument/2006/relationships/image" Target="../media/image11.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30.emf"/></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31.emf"/></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8.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4.png"/><Relationship Id="rId7" Type="http://schemas.openxmlformats.org/officeDocument/2006/relationships/diagramColors" Target="../diagrams/colors7.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10" Type="http://schemas.openxmlformats.org/officeDocument/2006/relationships/image" Target="../media/image21.png"/><Relationship Id="rId4" Type="http://schemas.openxmlformats.org/officeDocument/2006/relationships/diagramData" Target="../diagrams/data7.xml"/><Relationship Id="rId9" Type="http://schemas.openxmlformats.org/officeDocument/2006/relationships/image" Target="../media/image11.png"/></Relationships>
</file>

<file path=ppt/slides/_rels/slide29.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4.png"/><Relationship Id="rId7" Type="http://schemas.openxmlformats.org/officeDocument/2006/relationships/diagramColors" Target="../diagrams/colors8.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 Id="rId9"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2.sv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4.png"/><Relationship Id="rId7" Type="http://schemas.openxmlformats.org/officeDocument/2006/relationships/diagramColors" Target="../diagrams/colors9.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 Id="rId9" Type="http://schemas.openxmlformats.org/officeDocument/2006/relationships/image" Target="../media/image11.png"/></Relationships>
</file>

<file path=ppt/slides/_rels/slide31.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image" Target="../media/image4.png"/><Relationship Id="rId7" Type="http://schemas.openxmlformats.org/officeDocument/2006/relationships/diagramColors" Target="../diagrams/colors10.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QuickStyle" Target="../diagrams/quickStyle10.xml"/><Relationship Id="rId5" Type="http://schemas.openxmlformats.org/officeDocument/2006/relationships/diagramLayout" Target="../diagrams/layout10.xml"/><Relationship Id="rId10" Type="http://schemas.openxmlformats.org/officeDocument/2006/relationships/image" Target="../media/image21.png"/><Relationship Id="rId4" Type="http://schemas.openxmlformats.org/officeDocument/2006/relationships/diagramData" Target="../diagrams/data10.xml"/><Relationship Id="rId9" Type="http://schemas.openxmlformats.org/officeDocument/2006/relationships/image" Target="../media/image11.png"/></Relationships>
</file>

<file path=ppt/slides/_rels/slide32.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image" Target="../media/image4.png"/><Relationship Id="rId7" Type="http://schemas.openxmlformats.org/officeDocument/2006/relationships/diagramColors" Target="../diagrams/colors11.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 Id="rId9" Type="http://schemas.openxmlformats.org/officeDocument/2006/relationships/image" Target="../media/image11.pn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3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4.png"/><Relationship Id="rId7" Type="http://schemas.openxmlformats.org/officeDocument/2006/relationships/image" Target="../media/image46.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37.xml.rels><?xml version="1.0" encoding="UTF-8" standalone="yes"?>
<Relationships xmlns="http://schemas.openxmlformats.org/package/2006/relationships"><Relationship Id="rId8" Type="http://schemas.microsoft.com/office/2007/relationships/diagramDrawing" Target="../diagrams/drawing12.xml"/><Relationship Id="rId3" Type="http://schemas.openxmlformats.org/officeDocument/2006/relationships/image" Target="../media/image4.png"/><Relationship Id="rId7" Type="http://schemas.openxmlformats.org/officeDocument/2006/relationships/diagramColors" Target="../diagrams/colors12.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QuickStyle" Target="../diagrams/quickStyle12.xml"/><Relationship Id="rId5" Type="http://schemas.openxmlformats.org/officeDocument/2006/relationships/diagramLayout" Target="../diagrams/layout12.xml"/><Relationship Id="rId10" Type="http://schemas.openxmlformats.org/officeDocument/2006/relationships/image" Target="../media/image21.png"/><Relationship Id="rId4" Type="http://schemas.openxmlformats.org/officeDocument/2006/relationships/diagramData" Target="../diagrams/data12.xml"/><Relationship Id="rId9" Type="http://schemas.openxmlformats.org/officeDocument/2006/relationships/image" Target="../media/image11.png"/></Relationships>
</file>

<file path=ppt/slides/_rels/slide38.xml.rels><?xml version="1.0" encoding="UTF-8" standalone="yes"?>
<Relationships xmlns="http://schemas.openxmlformats.org/package/2006/relationships"><Relationship Id="rId8" Type="http://schemas.microsoft.com/office/2007/relationships/diagramDrawing" Target="../diagrams/drawing13.xml"/><Relationship Id="rId3" Type="http://schemas.openxmlformats.org/officeDocument/2006/relationships/image" Target="../media/image4.png"/><Relationship Id="rId7" Type="http://schemas.openxmlformats.org/officeDocument/2006/relationships/diagramColors" Target="../diagrams/colors13.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QuickStyle" Target="../diagrams/quickStyle13.xml"/><Relationship Id="rId5" Type="http://schemas.openxmlformats.org/officeDocument/2006/relationships/diagramLayout" Target="../diagrams/layout13.xml"/><Relationship Id="rId10" Type="http://schemas.openxmlformats.org/officeDocument/2006/relationships/image" Target="../media/image21.png"/><Relationship Id="rId4" Type="http://schemas.openxmlformats.org/officeDocument/2006/relationships/diagramData" Target="../diagrams/data13.xml"/><Relationship Id="rId9" Type="http://schemas.openxmlformats.org/officeDocument/2006/relationships/image" Target="../media/image11.png"/></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42.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png"/><Relationship Id="rId7" Type="http://schemas.openxmlformats.org/officeDocument/2006/relationships/image" Target="../media/image51.pn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png"/><Relationship Id="rId10" Type="http://schemas.openxmlformats.org/officeDocument/2006/relationships/image" Target="../media/image53.png"/><Relationship Id="rId4" Type="http://schemas.openxmlformats.org/officeDocument/2006/relationships/image" Target="../media/image11.png"/><Relationship Id="rId9" Type="http://schemas.microsoft.com/office/2007/relationships/hdphoto" Target="../media/hdphoto1.wdp"/></Relationships>
</file>

<file path=ppt/slides/_rels/slide43.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image" Target="../media/image4.png"/><Relationship Id="rId7" Type="http://schemas.openxmlformats.org/officeDocument/2006/relationships/diagramColors" Target="../diagrams/colors14.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QuickStyle" Target="../diagrams/quickStyle14.xml"/><Relationship Id="rId5" Type="http://schemas.openxmlformats.org/officeDocument/2006/relationships/diagramLayout" Target="../diagrams/layout14.xml"/><Relationship Id="rId10" Type="http://schemas.openxmlformats.org/officeDocument/2006/relationships/image" Target="../media/image21.png"/><Relationship Id="rId4" Type="http://schemas.openxmlformats.org/officeDocument/2006/relationships/diagramData" Target="../diagrams/data14.xml"/><Relationship Id="rId9" Type="http://schemas.openxmlformats.org/officeDocument/2006/relationships/image" Target="../media/image11.png"/></Relationships>
</file>

<file path=ppt/slides/_rels/slide44.xml.rels><?xml version="1.0" encoding="UTF-8" standalone="yes"?>
<Relationships xmlns="http://schemas.openxmlformats.org/package/2006/relationships"><Relationship Id="rId8" Type="http://schemas.microsoft.com/office/2007/relationships/diagramDrawing" Target="../diagrams/drawing15.xml"/><Relationship Id="rId3" Type="http://schemas.openxmlformats.org/officeDocument/2006/relationships/image" Target="../media/image4.png"/><Relationship Id="rId7" Type="http://schemas.openxmlformats.org/officeDocument/2006/relationships/diagramColors" Target="../diagrams/colors15.xm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diagramQuickStyle" Target="../diagrams/quickStyle15.xml"/><Relationship Id="rId5" Type="http://schemas.openxmlformats.org/officeDocument/2006/relationships/diagramLayout" Target="../diagrams/layout15.xml"/><Relationship Id="rId10" Type="http://schemas.openxmlformats.org/officeDocument/2006/relationships/image" Target="../media/image21.png"/><Relationship Id="rId4" Type="http://schemas.openxmlformats.org/officeDocument/2006/relationships/diagramData" Target="../diagrams/data15.xml"/><Relationship Id="rId9" Type="http://schemas.openxmlformats.org/officeDocument/2006/relationships/image" Target="../media/image11.png"/></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6.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47.xml.rels><?xml version="1.0" encoding="UTF-8" standalone="yes"?>
<Relationships xmlns="http://schemas.openxmlformats.org/package/2006/relationships"><Relationship Id="rId8" Type="http://schemas.microsoft.com/office/2007/relationships/diagramDrawing" Target="../diagrams/drawing16.xml"/><Relationship Id="rId3" Type="http://schemas.openxmlformats.org/officeDocument/2006/relationships/image" Target="../media/image4.png"/><Relationship Id="rId7" Type="http://schemas.openxmlformats.org/officeDocument/2006/relationships/diagramColors" Target="../diagrams/colors16.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QuickStyle" Target="../diagrams/quickStyle16.xml"/><Relationship Id="rId5" Type="http://schemas.openxmlformats.org/officeDocument/2006/relationships/diagramLayout" Target="../diagrams/layout16.xml"/><Relationship Id="rId4" Type="http://schemas.openxmlformats.org/officeDocument/2006/relationships/diagramData" Target="../diagrams/data16.xml"/><Relationship Id="rId9" Type="http://schemas.openxmlformats.org/officeDocument/2006/relationships/image" Target="../media/image11.png"/></Relationships>
</file>

<file path=ppt/slides/_rels/slide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media/image12.svg"/><Relationship Id="rId5" Type="http://schemas.openxmlformats.org/officeDocument/2006/relationships/image" Target="../media/image2.png"/><Relationship Id="rId4" Type="http://schemas.openxmlformats.org/officeDocument/2006/relationships/image" Target="../media/image11.png"/></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4.png"/><Relationship Id="rId7" Type="http://schemas.openxmlformats.org/officeDocument/2006/relationships/diagramColors" Target="../diagrams/colors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11.png"/></Relationships>
</file>

<file path=ppt/slides/_rels/slide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1.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ity with a bridge and a city with a bridge and a city with a bridge and a car&#10;&#10;AI-generated content may be incorrect.">
            <a:extLst>
              <a:ext uri="{FF2B5EF4-FFF2-40B4-BE49-F238E27FC236}">
                <a16:creationId xmlns:a16="http://schemas.microsoft.com/office/drawing/2014/main" id="{4E6D955A-350C-E27A-9AC1-B00CC0C811A6}"/>
              </a:ext>
            </a:extLst>
          </p:cNvPr>
          <p:cNvPicPr>
            <a:picLocks noChangeAspect="1"/>
          </p:cNvPicPr>
          <p:nvPr/>
        </p:nvPicPr>
        <p:blipFill>
          <a:blip r:embed="rId3"/>
          <a:srcRect l="5336" t="9091" r="17963"/>
          <a:stretch>
            <a:fillRect/>
          </a:stretch>
        </p:blipFill>
        <p:spPr>
          <a:xfrm>
            <a:off x="3523488" y="10"/>
            <a:ext cx="8668512" cy="6857990"/>
          </a:xfrm>
          <a:prstGeom prst="rect">
            <a:avLst/>
          </a:prstGeom>
        </p:spPr>
      </p:pic>
      <p:sp>
        <p:nvSpPr>
          <p:cNvPr id="12" name="Rectangle 11">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2578827-22D9-8046-2083-2E85740EBEFA}"/>
              </a:ext>
            </a:extLst>
          </p:cNvPr>
          <p:cNvSpPr>
            <a:spLocks noGrp="1"/>
          </p:cNvSpPr>
          <p:nvPr>
            <p:ph type="ctrTitle"/>
          </p:nvPr>
        </p:nvSpPr>
        <p:spPr>
          <a:xfrm>
            <a:off x="477980" y="1122363"/>
            <a:ext cx="7262522" cy="3204134"/>
          </a:xfrm>
        </p:spPr>
        <p:txBody>
          <a:bodyPr anchor="b">
            <a:normAutofit/>
          </a:bodyPr>
          <a:lstStyle/>
          <a:p>
            <a:pPr algn="l"/>
            <a:r>
              <a:rPr lang="en-US" sz="5400">
                <a:solidFill>
                  <a:srgbClr val="002060"/>
                </a:solidFill>
                <a:latin typeface="Segoe UI" panose="020B0502040204020203" pitchFamily="34" charset="0"/>
                <a:cs typeface="Segoe UI" panose="020B0502040204020203" pitchFamily="34" charset="0"/>
              </a:rPr>
              <a:t>BAY AREA UASI</a:t>
            </a:r>
            <a:br>
              <a:rPr lang="en-US" sz="5400">
                <a:latin typeface="Segoe UI Semibold" panose="020B0702040204020203" pitchFamily="34" charset="0"/>
                <a:cs typeface="Segoe UI Semibold" panose="020B0702040204020203" pitchFamily="34" charset="0"/>
              </a:rPr>
            </a:br>
            <a:r>
              <a:rPr lang="en-US" sz="4800" i="1">
                <a:latin typeface="Segoe UI Semibold" panose="020B0702040204020203" pitchFamily="34" charset="0"/>
                <a:cs typeface="Segoe UI Semibold" panose="020B0702040204020203" pitchFamily="34" charset="0"/>
              </a:rPr>
              <a:t>CYBER BRIDGE 2026 </a:t>
            </a:r>
            <a:r>
              <a:rPr lang="en-US" sz="4400">
                <a:latin typeface="Segoe UI Semibold" panose="020B0702040204020203" pitchFamily="34" charset="0"/>
                <a:cs typeface="Segoe UI Semibold" panose="020B0702040204020203" pitchFamily="34" charset="0"/>
              </a:rPr>
              <a:t>Tabletop Exercise</a:t>
            </a:r>
            <a:endParaRPr lang="en-US" sz="4800">
              <a:latin typeface="Segoe UI Semibold" panose="020B0702040204020203" pitchFamily="34" charset="0"/>
              <a:cs typeface="Segoe UI Semibold" panose="020B0702040204020203" pitchFamily="34" charset="0"/>
            </a:endParaRPr>
          </a:p>
        </p:txBody>
      </p:sp>
      <p:sp>
        <p:nvSpPr>
          <p:cNvPr id="3" name="Subtitle 2">
            <a:extLst>
              <a:ext uri="{FF2B5EF4-FFF2-40B4-BE49-F238E27FC236}">
                <a16:creationId xmlns:a16="http://schemas.microsoft.com/office/drawing/2014/main" id="{C2DFC412-EA92-0E50-49BA-7DC1FBD7A760}"/>
              </a:ext>
            </a:extLst>
          </p:cNvPr>
          <p:cNvSpPr>
            <a:spLocks noGrp="1"/>
          </p:cNvSpPr>
          <p:nvPr>
            <p:ph type="subTitle" idx="1"/>
          </p:nvPr>
        </p:nvSpPr>
        <p:spPr>
          <a:xfrm>
            <a:off x="477980" y="5702278"/>
            <a:ext cx="9471090" cy="815804"/>
          </a:xfrm>
        </p:spPr>
        <p:txBody>
          <a:bodyPr>
            <a:normAutofit/>
          </a:bodyPr>
          <a:lstStyle/>
          <a:p>
            <a:pPr algn="l"/>
            <a:r>
              <a:rPr lang="en-US" sz="2800" b="1">
                <a:solidFill>
                  <a:schemeClr val="tx2"/>
                </a:solidFill>
                <a:latin typeface="Segoe UI" panose="020B0502040204020203" pitchFamily="34" charset="0"/>
                <a:cs typeface="Segoe UI" panose="020B0502040204020203" pitchFamily="34" charset="0"/>
              </a:rPr>
              <a:t>Welcome to today’s exercise, we will get started soon. </a:t>
            </a:r>
          </a:p>
        </p:txBody>
      </p:sp>
      <p:sp>
        <p:nvSpPr>
          <p:cNvPr id="14" name="Rectangle 13">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1A84068D-88D6-8D24-88A8-D0C1D256A24A}"/>
              </a:ext>
            </a:extLst>
          </p:cNvPr>
          <p:cNvPicPr>
            <a:picLocks noChangeAspect="1"/>
          </p:cNvPicPr>
          <p:nvPr/>
        </p:nvPicPr>
        <p:blipFill>
          <a:blip r:embed="rId4"/>
          <a:stretch>
            <a:fillRect/>
          </a:stretch>
        </p:blipFill>
        <p:spPr>
          <a:xfrm>
            <a:off x="3102639" y="449816"/>
            <a:ext cx="1398700" cy="1393577"/>
          </a:xfrm>
          <a:prstGeom prst="rect">
            <a:avLst/>
          </a:prstGeom>
        </p:spPr>
      </p:pic>
      <p:sp>
        <p:nvSpPr>
          <p:cNvPr id="8" name="Rectangle 7">
            <a:extLst>
              <a:ext uri="{FF2B5EF4-FFF2-40B4-BE49-F238E27FC236}">
                <a16:creationId xmlns:a16="http://schemas.microsoft.com/office/drawing/2014/main" id="{4100558D-A0D7-D1B9-B9AB-4F7DC85C38A7}"/>
              </a:ext>
            </a:extLst>
          </p:cNvPr>
          <p:cNvSpPr/>
          <p:nvPr/>
        </p:nvSpPr>
        <p:spPr>
          <a:xfrm>
            <a:off x="261490" y="625683"/>
            <a:ext cx="920578" cy="25796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2FA651FD-FB0B-5674-0B98-245729D6D1C3}"/>
              </a:ext>
            </a:extLst>
          </p:cNvPr>
          <p:cNvPicPr>
            <a:picLocks noChangeAspect="1"/>
          </p:cNvPicPr>
          <p:nvPr/>
        </p:nvPicPr>
        <p:blipFill>
          <a:blip r:embed="rId5"/>
          <a:stretch/>
        </p:blipFill>
        <p:spPr>
          <a:xfrm>
            <a:off x="851970" y="449816"/>
            <a:ext cx="1398700" cy="1398700"/>
          </a:xfrm>
          <a:prstGeom prst="rect">
            <a:avLst/>
          </a:prstGeom>
        </p:spPr>
      </p:pic>
    </p:spTree>
    <p:extLst>
      <p:ext uri="{BB962C8B-B14F-4D97-AF65-F5344CB8AC3E}">
        <p14:creationId xmlns:p14="http://schemas.microsoft.com/office/powerpoint/2010/main" val="1647826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fill="hold" grpId="0" nodeType="afterEffect">
                                  <p:stCondLst>
                                    <p:cond delay="0"/>
                                  </p:stCondLst>
                                  <p:childTnLst>
                                    <p:animMotion origin="layout" path="M 0.9819 0.01088 L -0.83529 0.01088 " pathEditMode="relative" rAng="0" ptsTypes="AA">
                                      <p:cBhvr>
                                        <p:cTn id="6" dur="12000" fill="hold"/>
                                        <p:tgtEl>
                                          <p:spTgt spid="3">
                                            <p:txEl>
                                              <p:pRg st="0" end="0"/>
                                            </p:txEl>
                                          </p:spTgt>
                                        </p:tgtEl>
                                        <p:attrNameLst>
                                          <p:attrName>ppt_x</p:attrName>
                                          <p:attrName>ppt_y</p:attrName>
                                        </p:attrNameLst>
                                      </p:cBhvr>
                                      <p:rCtr x="-9085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CA5C73-995A-B085-7D39-E3A70E43345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2461B40-1A08-BB53-C04B-380B28264C73}"/>
              </a:ext>
            </a:extLst>
          </p:cNvPr>
          <p:cNvPicPr>
            <a:picLocks noChangeAspect="1"/>
          </p:cNvPicPr>
          <p:nvPr/>
        </p:nvPicPr>
        <p:blipFill>
          <a:blip r:embed="rId3">
            <a:alphaModFix amt="15000"/>
          </a:blip>
          <a:srcRect b="19"/>
          <a:stretch>
            <a:fillRect/>
          </a:stretch>
        </p:blipFill>
        <p:spPr>
          <a:xfrm>
            <a:off x="-1130" y="0"/>
            <a:ext cx="12194260" cy="6858000"/>
          </a:xfrm>
          <a:prstGeom prst="rect">
            <a:avLst/>
          </a:prstGeom>
        </p:spPr>
      </p:pic>
      <p:sp>
        <p:nvSpPr>
          <p:cNvPr id="2" name="Title 1">
            <a:extLst>
              <a:ext uri="{FF2B5EF4-FFF2-40B4-BE49-F238E27FC236}">
                <a16:creationId xmlns:a16="http://schemas.microsoft.com/office/drawing/2014/main" id="{31D99440-7220-9096-82F8-EEADAF7818AB}"/>
              </a:ext>
            </a:extLst>
          </p:cNvPr>
          <p:cNvSpPr>
            <a:spLocks noGrp="1"/>
          </p:cNvSpPr>
          <p:nvPr>
            <p:ph type="title"/>
          </p:nvPr>
        </p:nvSpPr>
        <p:spPr/>
        <p:txBody>
          <a:bodyPr/>
          <a:lstStyle/>
          <a:p>
            <a:r>
              <a:rPr lang="en-US">
                <a:latin typeface="Segoe UI Semibold" panose="020B0702040204020203" pitchFamily="34" charset="0"/>
                <a:cs typeface="Segoe UI Semibold" panose="020B0702040204020203" pitchFamily="34" charset="0"/>
              </a:rPr>
              <a:t>EXERCISE GUIDELINES</a:t>
            </a:r>
          </a:p>
        </p:txBody>
      </p:sp>
      <p:graphicFrame>
        <p:nvGraphicFramePr>
          <p:cNvPr id="8" name="Content Placeholder 2">
            <a:extLst>
              <a:ext uri="{FF2B5EF4-FFF2-40B4-BE49-F238E27FC236}">
                <a16:creationId xmlns:a16="http://schemas.microsoft.com/office/drawing/2014/main" id="{7C7D488E-F588-1474-BAAE-5B8E12BA3C0C}"/>
              </a:ext>
            </a:extLst>
          </p:cNvPr>
          <p:cNvGraphicFramePr>
            <a:graphicFrameLocks noGrp="1"/>
          </p:cNvGraphicFramePr>
          <p:nvPr>
            <p:ph idx="1"/>
            <p:extLst>
              <p:ext uri="{D42A27DB-BD31-4B8C-83A1-F6EECF244321}">
                <p14:modId xmlns:p14="http://schemas.microsoft.com/office/powerpoint/2010/main" val="3320903644"/>
              </p:ext>
            </p:extLst>
          </p:nvPr>
        </p:nvGraphicFramePr>
        <p:xfrm>
          <a:off x="838200" y="1547046"/>
          <a:ext cx="10515600" cy="530967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3CAA1ABB-584E-9578-346C-7EDD93EB122B}"/>
              </a:ext>
            </a:extLst>
          </p:cNvPr>
          <p:cNvPicPr>
            <a:picLocks noChangeAspect="1"/>
          </p:cNvPicPr>
          <p:nvPr/>
        </p:nvPicPr>
        <p:blipFill>
          <a:blip r:embed="rId9"/>
          <a:stretch/>
        </p:blipFill>
        <p:spPr>
          <a:xfrm>
            <a:off x="10654981" y="98992"/>
            <a:ext cx="1325563" cy="1325563"/>
          </a:xfrm>
          <a:prstGeom prst="rect">
            <a:avLst/>
          </a:prstGeom>
        </p:spPr>
      </p:pic>
    </p:spTree>
    <p:extLst>
      <p:ext uri="{BB962C8B-B14F-4D97-AF65-F5344CB8AC3E}">
        <p14:creationId xmlns:p14="http://schemas.microsoft.com/office/powerpoint/2010/main" val="4195357384"/>
      </p:ext>
    </p:extLst>
  </p:cSld>
  <p:clrMapOvr>
    <a:masterClrMapping/>
  </p:clrMapOvr>
  <p:timing>
    <p:tnLst>
      <p:par>
        <p:cTn id="1" dur="indefinite" restart="never" nodeType="tmRoot">
          <p:childTnLst>
            <p:seq concurrent="1">
              <p:cTn id="2" repeatCount="indefinite" restart="whenNotActive" fill="hold" evtFilter="cancelBubble" nodeType="interactiveSeq">
                <p:stCondLst>
                  <p:cond delay="indefinite"/>
                  <p:cond evt="onBegin" delay="0">
                    <p:tn val="1"/>
                  </p:cond>
                </p:stCondLst>
                <p:endSync evt="end" delay="0">
                  <p:rtn val="all"/>
                </p:endSync>
                <p:childTnLst>
                  <p:par>
                    <p:cTn id="3" fill="hold">
                      <p:stCondLst>
                        <p:cond delay="0"/>
                      </p:stCondLst>
                      <p:childTnLst>
                        <p:par>
                          <p:cTn id="4" fill="hold">
                            <p:stCondLst>
                              <p:cond delay="0"/>
                            </p:stCondLst>
                            <p:childTnLst>
                              <p:par>
                                <p:cTn id="5" presetID="0" presetClass="path" presetSubtype="0" accel="50000" decel="50000" fill="hold" nodeType="clickEffect">
                                  <p:stCondLst>
                                    <p:cond delay="0"/>
                                  </p:stCondLst>
                                  <p:childTnLst>
                                    <p:animMotion origin="layout" path="M 0 0 L 0.14042 0.24861" pathEditMode="relative" ptsTypes="AA">
                                      <p:cBhvr>
                                        <p:cTn id="6" dur="30000" fill="hold"/>
                                        <p:tgtEl>
                                          <p:spTgt spid="5"/>
                                        </p:tgtEl>
                                        <p:attrNameLst>
                                          <p:attrName>ppt_x</p:attrName>
                                          <p:attrName>ppt_y</p:attrName>
                                        </p:attrNameLst>
                                      </p:cBhvr>
                                    </p:animMotion>
                                  </p:childTnLst>
                                </p:cTn>
                              </p:par>
                              <p:par>
                                <p:cTn id="7" presetID="6" presetClass="emph" presetSubtype="0" accel="50000" decel="50000" fill="hold" nodeType="withEffect">
                                  <p:stCondLst>
                                    <p:cond delay="0"/>
                                  </p:stCondLst>
                                  <p:childTnLst>
                                    <p:animScale>
                                      <p:cBhvr>
                                        <p:cTn id="8" dur="30000" fill="hold"/>
                                        <p:tgtEl>
                                          <p:spTgt spid="5"/>
                                        </p:tgtEl>
                                      </p:cBhvr>
                                      <p:by x="150000" y="150000"/>
                                    </p:animScale>
                                  </p:childTnLst>
                                </p:cTn>
                              </p:par>
                            </p:childTnLst>
                          </p:cTn>
                        </p:par>
                        <p:par>
                          <p:cTn id="9" fill="hold">
                            <p:stCondLst>
                              <p:cond delay="30000"/>
                            </p:stCondLst>
                            <p:childTnLst>
                              <p:par>
                                <p:cTn id="10" presetID="0" presetClass="path" presetSubtype="0" accel="50000" decel="50000" fill="hold" nodeType="afterEffect">
                                  <p:stCondLst>
                                    <p:cond delay="5000"/>
                                  </p:stCondLst>
                                  <p:childTnLst>
                                    <p:animMotion origin="layout" path="M 0.14042 0.24861 L 0 0" pathEditMode="relative" ptsTypes="AA">
                                      <p:cBhvr>
                                        <p:cTn id="11" dur="30000" fill="hold"/>
                                        <p:tgtEl>
                                          <p:spTgt spid="5"/>
                                        </p:tgtEl>
                                        <p:attrNameLst>
                                          <p:attrName>ppt_x</p:attrName>
                                          <p:attrName>ppt_y</p:attrName>
                                        </p:attrNameLst>
                                      </p:cBhvr>
                                    </p:animMotion>
                                  </p:childTnLst>
                                </p:cTn>
                              </p:par>
                              <p:par>
                                <p:cTn id="12" presetID="6" presetClass="emph" presetSubtype="0" accel="50000" decel="50000" fill="hold" nodeType="withEffect">
                                  <p:stCondLst>
                                    <p:cond delay="5000"/>
                                  </p:stCondLst>
                                  <p:childTnLst>
                                    <p:animScale>
                                      <p:cBhvr>
                                        <p:cTn id="13" dur="30000" fill="hold"/>
                                        <p:tgtEl>
                                          <p:spTgt spid="5"/>
                                        </p:tgtEl>
                                      </p:cBhvr>
                                      <p:by x="150000" y="150000"/>
                                      <p:to x="100000" y="100000"/>
                                    </p:animScale>
                                  </p:childTnLst>
                                </p:cTn>
                              </p:par>
                            </p:childTnLst>
                          </p:cTn>
                        </p:par>
                        <p:par>
                          <p:cTn id="14" fill="hold">
                            <p:stCondLst>
                              <p:cond delay="65000"/>
                            </p:stCondLst>
                            <p:childTnLst>
                              <p:par>
                                <p:cTn id="15" presetID="0" presetClass="path" presetSubtype="0" accel="50000" decel="50000" fill="hold" nodeType="afterEffect">
                                  <p:stCondLst>
                                    <p:cond delay="0"/>
                                  </p:stCondLst>
                                  <p:childTnLst>
                                    <p:animMotion origin="layout" path="M 0 0 L 0 0" pathEditMode="relative" ptsTypes="AA">
                                      <p:cBhvr>
                                        <p:cTn id="16" dur="5000" fill="hold"/>
                                        <p:tgtEl>
                                          <p:spTgt spid="5"/>
                                        </p:tgtEl>
                                        <p:attrNameLst>
                                          <p:attrName>ppt_x</p:attrName>
                                          <p:attrName>ppt_y</p:attrName>
                                        </p:attrNameLst>
                                      </p:cBhvr>
                                    </p:animMotion>
                                  </p:childTnLst>
                                </p:cTn>
                              </p:par>
                            </p:childTnLst>
                          </p:cTn>
                        </p:par>
                      </p:childTnLst>
                    </p:cTn>
                  </p:par>
                </p:childTnLst>
              </p:cTn>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A8708-EA3A-B772-58E7-0AB5DA057DDC}"/>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2F343227-B236-377A-4D66-A3230564BED3}"/>
              </a:ext>
            </a:extLst>
          </p:cNvPr>
          <p:cNvPicPr>
            <a:picLocks noChangeAspect="1"/>
          </p:cNvPicPr>
          <p:nvPr/>
        </p:nvPicPr>
        <p:blipFill>
          <a:blip r:embed="rId3">
            <a:alphaModFix amt="15000"/>
          </a:blip>
          <a:srcRect b="19"/>
          <a:stretch>
            <a:fillRect/>
          </a:stretch>
        </p:blipFill>
        <p:spPr>
          <a:xfrm>
            <a:off x="-1130" y="0"/>
            <a:ext cx="12194260" cy="6858000"/>
          </a:xfrm>
          <a:prstGeom prst="rect">
            <a:avLst/>
          </a:prstGeom>
        </p:spPr>
      </p:pic>
      <p:sp>
        <p:nvSpPr>
          <p:cNvPr id="2" name="Title 1">
            <a:extLst>
              <a:ext uri="{FF2B5EF4-FFF2-40B4-BE49-F238E27FC236}">
                <a16:creationId xmlns:a16="http://schemas.microsoft.com/office/drawing/2014/main" id="{FB18BF59-DFE4-05B8-7C38-18F6E9AB9F4E}"/>
              </a:ext>
            </a:extLst>
          </p:cNvPr>
          <p:cNvSpPr>
            <a:spLocks noGrp="1"/>
          </p:cNvSpPr>
          <p:nvPr>
            <p:ph type="title"/>
          </p:nvPr>
        </p:nvSpPr>
        <p:spPr/>
        <p:txBody>
          <a:bodyPr/>
          <a:lstStyle/>
          <a:p>
            <a:r>
              <a:rPr lang="en-US">
                <a:latin typeface="Segoe UI Semibold" panose="020B0702040204020203" pitchFamily="34" charset="0"/>
                <a:cs typeface="Segoe UI Semibold" panose="020B0702040204020203" pitchFamily="34" charset="0"/>
              </a:rPr>
              <a:t>EXERCISE GUIDELINES</a:t>
            </a:r>
          </a:p>
        </p:txBody>
      </p:sp>
      <p:graphicFrame>
        <p:nvGraphicFramePr>
          <p:cNvPr id="8" name="Content Placeholder 2">
            <a:extLst>
              <a:ext uri="{FF2B5EF4-FFF2-40B4-BE49-F238E27FC236}">
                <a16:creationId xmlns:a16="http://schemas.microsoft.com/office/drawing/2014/main" id="{FFAC35E3-3A9E-BDE7-C7C6-20A6526805F4}"/>
              </a:ext>
            </a:extLst>
          </p:cNvPr>
          <p:cNvGraphicFramePr>
            <a:graphicFrameLocks noGrp="1"/>
          </p:cNvGraphicFramePr>
          <p:nvPr>
            <p:ph idx="1"/>
            <p:extLst>
              <p:ext uri="{D42A27DB-BD31-4B8C-83A1-F6EECF244321}">
                <p14:modId xmlns:p14="http://schemas.microsoft.com/office/powerpoint/2010/main" val="3440092998"/>
              </p:ext>
            </p:extLst>
          </p:nvPr>
        </p:nvGraphicFramePr>
        <p:xfrm>
          <a:off x="838200" y="1547046"/>
          <a:ext cx="10515600" cy="530967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490CEEB0-F6B5-2CC0-0645-73059EB4E06B}"/>
              </a:ext>
            </a:extLst>
          </p:cNvPr>
          <p:cNvPicPr>
            <a:picLocks noChangeAspect="1"/>
          </p:cNvPicPr>
          <p:nvPr/>
        </p:nvPicPr>
        <p:blipFill>
          <a:blip r:embed="rId9"/>
          <a:stretch/>
        </p:blipFill>
        <p:spPr>
          <a:xfrm>
            <a:off x="10654981" y="98992"/>
            <a:ext cx="1325563" cy="1325563"/>
          </a:xfrm>
          <a:prstGeom prst="rect">
            <a:avLst/>
          </a:prstGeom>
        </p:spPr>
      </p:pic>
    </p:spTree>
    <p:extLst>
      <p:ext uri="{BB962C8B-B14F-4D97-AF65-F5344CB8AC3E}">
        <p14:creationId xmlns:p14="http://schemas.microsoft.com/office/powerpoint/2010/main" val="3183690373"/>
      </p:ext>
    </p:extLst>
  </p:cSld>
  <p:clrMapOvr>
    <a:masterClrMapping/>
  </p:clrMapOvr>
  <p:timing>
    <p:tnLst>
      <p:par>
        <p:cTn id="1" dur="indefinite" restart="never" nodeType="tmRoot">
          <p:childTnLst>
            <p:seq concurrent="1">
              <p:cTn id="2" repeatCount="indefinite" restart="whenNotActive" fill="hold" evtFilter="cancelBubble" nodeType="interactiveSeq">
                <p:stCondLst>
                  <p:cond delay="indefinite"/>
                  <p:cond evt="onBegin" delay="0">
                    <p:tn val="1"/>
                  </p:cond>
                </p:stCondLst>
                <p:endSync evt="end" delay="0">
                  <p:rtn val="all"/>
                </p:endSync>
                <p:childTnLst>
                  <p:par>
                    <p:cTn id="3" fill="hold">
                      <p:stCondLst>
                        <p:cond delay="0"/>
                      </p:stCondLst>
                      <p:childTnLst>
                        <p:par>
                          <p:cTn id="4" fill="hold">
                            <p:stCondLst>
                              <p:cond delay="0"/>
                            </p:stCondLst>
                            <p:childTnLst>
                              <p:par>
                                <p:cTn id="5" presetID="0" presetClass="path" presetSubtype="0" accel="50000" decel="50000" fill="hold" nodeType="clickEffect">
                                  <p:stCondLst>
                                    <p:cond delay="0"/>
                                  </p:stCondLst>
                                  <p:childTnLst>
                                    <p:animMotion origin="layout" path="M 0 0 L 0.14042 0.24861" pathEditMode="relative" ptsTypes="AA">
                                      <p:cBhvr>
                                        <p:cTn id="6" dur="30000" fill="hold"/>
                                        <p:tgtEl>
                                          <p:spTgt spid="5"/>
                                        </p:tgtEl>
                                        <p:attrNameLst>
                                          <p:attrName>ppt_x</p:attrName>
                                          <p:attrName>ppt_y</p:attrName>
                                        </p:attrNameLst>
                                      </p:cBhvr>
                                    </p:animMotion>
                                  </p:childTnLst>
                                </p:cTn>
                              </p:par>
                              <p:par>
                                <p:cTn id="7" presetID="6" presetClass="emph" presetSubtype="0" accel="50000" decel="50000" fill="hold" nodeType="withEffect">
                                  <p:stCondLst>
                                    <p:cond delay="0"/>
                                  </p:stCondLst>
                                  <p:childTnLst>
                                    <p:animScale>
                                      <p:cBhvr>
                                        <p:cTn id="8" dur="30000" fill="hold"/>
                                        <p:tgtEl>
                                          <p:spTgt spid="5"/>
                                        </p:tgtEl>
                                      </p:cBhvr>
                                      <p:by x="150000" y="150000"/>
                                    </p:animScale>
                                  </p:childTnLst>
                                </p:cTn>
                              </p:par>
                            </p:childTnLst>
                          </p:cTn>
                        </p:par>
                        <p:par>
                          <p:cTn id="9" fill="hold">
                            <p:stCondLst>
                              <p:cond delay="30000"/>
                            </p:stCondLst>
                            <p:childTnLst>
                              <p:par>
                                <p:cTn id="10" presetID="0" presetClass="path" presetSubtype="0" accel="50000" decel="50000" fill="hold" nodeType="afterEffect">
                                  <p:stCondLst>
                                    <p:cond delay="5000"/>
                                  </p:stCondLst>
                                  <p:childTnLst>
                                    <p:animMotion origin="layout" path="M 0.14042 0.24861 L 0 0" pathEditMode="relative" ptsTypes="AA">
                                      <p:cBhvr>
                                        <p:cTn id="11" dur="30000" fill="hold"/>
                                        <p:tgtEl>
                                          <p:spTgt spid="5"/>
                                        </p:tgtEl>
                                        <p:attrNameLst>
                                          <p:attrName>ppt_x</p:attrName>
                                          <p:attrName>ppt_y</p:attrName>
                                        </p:attrNameLst>
                                      </p:cBhvr>
                                    </p:animMotion>
                                  </p:childTnLst>
                                </p:cTn>
                              </p:par>
                              <p:par>
                                <p:cTn id="12" presetID="6" presetClass="emph" presetSubtype="0" accel="50000" decel="50000" fill="hold" nodeType="withEffect">
                                  <p:stCondLst>
                                    <p:cond delay="5000"/>
                                  </p:stCondLst>
                                  <p:childTnLst>
                                    <p:animScale>
                                      <p:cBhvr>
                                        <p:cTn id="13" dur="30000" fill="hold"/>
                                        <p:tgtEl>
                                          <p:spTgt spid="5"/>
                                        </p:tgtEl>
                                      </p:cBhvr>
                                      <p:by x="150000" y="150000"/>
                                      <p:to x="100000" y="100000"/>
                                    </p:animScale>
                                  </p:childTnLst>
                                </p:cTn>
                              </p:par>
                            </p:childTnLst>
                          </p:cTn>
                        </p:par>
                        <p:par>
                          <p:cTn id="14" fill="hold">
                            <p:stCondLst>
                              <p:cond delay="65000"/>
                            </p:stCondLst>
                            <p:childTnLst>
                              <p:par>
                                <p:cTn id="15" presetID="0" presetClass="path" presetSubtype="0" accel="50000" decel="50000" fill="hold" nodeType="afterEffect">
                                  <p:stCondLst>
                                    <p:cond delay="0"/>
                                  </p:stCondLst>
                                  <p:childTnLst>
                                    <p:animMotion origin="layout" path="M 0 0 L 0 0" pathEditMode="relative" ptsTypes="AA">
                                      <p:cBhvr>
                                        <p:cTn id="16" dur="5000" fill="hold"/>
                                        <p:tgtEl>
                                          <p:spTgt spid="5"/>
                                        </p:tgtEl>
                                        <p:attrNameLst>
                                          <p:attrName>ppt_x</p:attrName>
                                          <p:attrName>ppt_y</p:attrName>
                                        </p:attrNameLst>
                                      </p:cBhvr>
                                    </p:animMotion>
                                  </p:childTnLst>
                                </p:cTn>
                              </p:par>
                            </p:childTnLst>
                          </p:cTn>
                        </p:par>
                      </p:childTnLst>
                    </p:cTn>
                  </p:par>
                </p:childTnLst>
              </p:cTn>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7AD864-8F3F-B770-A6F6-81036C20A92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72F8B8D-71E8-708B-BA38-C2C48A3BF0DF}"/>
              </a:ext>
            </a:extLst>
          </p:cNvPr>
          <p:cNvPicPr>
            <a:picLocks noChangeAspect="1"/>
          </p:cNvPicPr>
          <p:nvPr/>
        </p:nvPicPr>
        <p:blipFill>
          <a:blip r:embed="rId3">
            <a:alphaModFix amt="15000"/>
          </a:blip>
          <a:srcRect b="19"/>
          <a:stretch>
            <a:fillRect/>
          </a:stretch>
        </p:blipFill>
        <p:spPr>
          <a:xfrm>
            <a:off x="-1130" y="0"/>
            <a:ext cx="12194260" cy="6858000"/>
          </a:xfrm>
          <a:prstGeom prst="rect">
            <a:avLst/>
          </a:prstGeom>
        </p:spPr>
      </p:pic>
      <p:sp>
        <p:nvSpPr>
          <p:cNvPr id="2" name="Title 1">
            <a:extLst>
              <a:ext uri="{FF2B5EF4-FFF2-40B4-BE49-F238E27FC236}">
                <a16:creationId xmlns:a16="http://schemas.microsoft.com/office/drawing/2014/main" id="{CE256E87-DE92-8536-3044-01C7B07783E5}"/>
              </a:ext>
            </a:extLst>
          </p:cNvPr>
          <p:cNvSpPr>
            <a:spLocks noGrp="1"/>
          </p:cNvSpPr>
          <p:nvPr>
            <p:ph type="title"/>
          </p:nvPr>
        </p:nvSpPr>
        <p:spPr/>
        <p:txBody>
          <a:bodyPr/>
          <a:lstStyle/>
          <a:p>
            <a:r>
              <a:rPr lang="en-US">
                <a:latin typeface="Segoe UI Semibold" panose="020B0702040204020203" pitchFamily="34" charset="0"/>
                <a:cs typeface="Segoe UI Semibold" panose="020B0702040204020203" pitchFamily="34" charset="0"/>
              </a:rPr>
              <a:t>EXERCISE ROLES</a:t>
            </a:r>
          </a:p>
        </p:txBody>
      </p:sp>
      <p:pic>
        <p:nvPicPr>
          <p:cNvPr id="6" name="Picture 5">
            <a:extLst>
              <a:ext uri="{FF2B5EF4-FFF2-40B4-BE49-F238E27FC236}">
                <a16:creationId xmlns:a16="http://schemas.microsoft.com/office/drawing/2014/main" id="{DF893904-DABA-1E36-CCC8-5A39389B4909}"/>
              </a:ext>
            </a:extLst>
          </p:cNvPr>
          <p:cNvPicPr>
            <a:picLocks noChangeAspect="1"/>
          </p:cNvPicPr>
          <p:nvPr/>
        </p:nvPicPr>
        <p:blipFill>
          <a:blip r:embed="rId4"/>
          <a:stretch/>
        </p:blipFill>
        <p:spPr>
          <a:xfrm>
            <a:off x="10654981" y="98992"/>
            <a:ext cx="1325563" cy="1325563"/>
          </a:xfrm>
          <a:prstGeom prst="rect">
            <a:avLst/>
          </a:prstGeom>
        </p:spPr>
      </p:pic>
      <p:sp>
        <p:nvSpPr>
          <p:cNvPr id="9" name="Rounded Rectangle 8">
            <a:extLst>
              <a:ext uri="{FF2B5EF4-FFF2-40B4-BE49-F238E27FC236}">
                <a16:creationId xmlns:a16="http://schemas.microsoft.com/office/drawing/2014/main" id="{0A2DEF1D-623E-7273-E222-F3FAD19F7C75}"/>
              </a:ext>
            </a:extLst>
          </p:cNvPr>
          <p:cNvSpPr/>
          <p:nvPr/>
        </p:nvSpPr>
        <p:spPr>
          <a:xfrm>
            <a:off x="138800" y="1690686"/>
            <a:ext cx="2185988" cy="4924425"/>
          </a:xfrm>
          <a:prstGeom prst="roundRect">
            <a:avLst/>
          </a:prstGeom>
          <a:gradFill flip="none" rotWithShape="1">
            <a:gsLst>
              <a:gs pos="0">
                <a:srgbClr val="325167">
                  <a:tint val="66000"/>
                  <a:satMod val="160000"/>
                </a:srgbClr>
              </a:gs>
              <a:gs pos="50000">
                <a:srgbClr val="325167">
                  <a:tint val="44500"/>
                  <a:satMod val="160000"/>
                </a:srgbClr>
              </a:gs>
              <a:gs pos="100000">
                <a:srgbClr val="325167">
                  <a:tint val="23500"/>
                  <a:satMod val="160000"/>
                </a:srgbClr>
              </a:gs>
            </a:gsLst>
            <a:lin ang="13500000" scaled="1"/>
            <a:tileRect/>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a:latin typeface="Segoe UI" panose="020B0502040204020203" pitchFamily="34" charset="0"/>
                <a:cs typeface="Segoe UI" panose="020B0502040204020203" pitchFamily="34" charset="0"/>
              </a:rPr>
              <a:t>Facilitators</a:t>
            </a:r>
          </a:p>
        </p:txBody>
      </p:sp>
      <p:sp>
        <p:nvSpPr>
          <p:cNvPr id="10" name="Rounded Rectangle 9">
            <a:extLst>
              <a:ext uri="{FF2B5EF4-FFF2-40B4-BE49-F238E27FC236}">
                <a16:creationId xmlns:a16="http://schemas.microsoft.com/office/drawing/2014/main" id="{4E2587F6-E4C0-6F29-6953-7700798DCBBA}"/>
              </a:ext>
            </a:extLst>
          </p:cNvPr>
          <p:cNvSpPr/>
          <p:nvPr/>
        </p:nvSpPr>
        <p:spPr>
          <a:xfrm>
            <a:off x="2569117" y="1690686"/>
            <a:ext cx="2185988" cy="4924425"/>
          </a:xfrm>
          <a:prstGeom prst="roundRect">
            <a:avLst/>
          </a:prstGeom>
          <a:gradFill flip="none" rotWithShape="1">
            <a:gsLst>
              <a:gs pos="0">
                <a:srgbClr val="325167">
                  <a:tint val="66000"/>
                  <a:satMod val="160000"/>
                </a:srgbClr>
              </a:gs>
              <a:gs pos="50000">
                <a:srgbClr val="325167">
                  <a:tint val="44500"/>
                  <a:satMod val="160000"/>
                </a:srgbClr>
              </a:gs>
              <a:gs pos="100000">
                <a:srgbClr val="325167">
                  <a:tint val="23500"/>
                  <a:satMod val="160000"/>
                </a:srgbClr>
              </a:gs>
            </a:gsLst>
            <a:lin ang="13500000" scaled="1"/>
            <a:tileRect/>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a:latin typeface="Segoe UI" panose="020B0502040204020203" pitchFamily="34" charset="0"/>
                <a:cs typeface="Segoe UI" panose="020B0502040204020203" pitchFamily="34" charset="0"/>
              </a:rPr>
              <a:t>Evaluators</a:t>
            </a:r>
            <a:endParaRPr lang="en-US">
              <a:latin typeface="Segoe UI" panose="020B0502040204020203" pitchFamily="34" charset="0"/>
              <a:cs typeface="Segoe UI" panose="020B0502040204020203" pitchFamily="34" charset="0"/>
            </a:endParaRPr>
          </a:p>
        </p:txBody>
      </p:sp>
      <p:sp>
        <p:nvSpPr>
          <p:cNvPr id="11" name="Rounded Rectangle 10">
            <a:extLst>
              <a:ext uri="{FF2B5EF4-FFF2-40B4-BE49-F238E27FC236}">
                <a16:creationId xmlns:a16="http://schemas.microsoft.com/office/drawing/2014/main" id="{F68D7B7D-39F9-9A06-D260-B8421616DE57}"/>
              </a:ext>
            </a:extLst>
          </p:cNvPr>
          <p:cNvSpPr/>
          <p:nvPr/>
        </p:nvSpPr>
        <p:spPr>
          <a:xfrm>
            <a:off x="4999434" y="1690686"/>
            <a:ext cx="2185988" cy="4924425"/>
          </a:xfrm>
          <a:prstGeom prst="roundRect">
            <a:avLst/>
          </a:prstGeom>
          <a:gradFill flip="none" rotWithShape="1">
            <a:gsLst>
              <a:gs pos="0">
                <a:srgbClr val="325167">
                  <a:tint val="66000"/>
                  <a:satMod val="160000"/>
                </a:srgbClr>
              </a:gs>
              <a:gs pos="50000">
                <a:srgbClr val="325167">
                  <a:tint val="44500"/>
                  <a:satMod val="160000"/>
                </a:srgbClr>
              </a:gs>
              <a:gs pos="100000">
                <a:srgbClr val="325167">
                  <a:tint val="23500"/>
                  <a:satMod val="160000"/>
                </a:srgbClr>
              </a:gs>
            </a:gsLst>
            <a:lin ang="13500000" scaled="1"/>
            <a:tileRect/>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a:latin typeface="Segoe UI" panose="020B0502040204020203" pitchFamily="34" charset="0"/>
                <a:cs typeface="Segoe UI" panose="020B0502040204020203" pitchFamily="34" charset="0"/>
              </a:rPr>
              <a:t>Support Staff</a:t>
            </a:r>
          </a:p>
        </p:txBody>
      </p:sp>
      <p:sp>
        <p:nvSpPr>
          <p:cNvPr id="12" name="Rounded Rectangle 11">
            <a:extLst>
              <a:ext uri="{FF2B5EF4-FFF2-40B4-BE49-F238E27FC236}">
                <a16:creationId xmlns:a16="http://schemas.microsoft.com/office/drawing/2014/main" id="{C1457798-49F8-CC7D-4887-FF9B400D931A}"/>
              </a:ext>
            </a:extLst>
          </p:cNvPr>
          <p:cNvSpPr/>
          <p:nvPr/>
        </p:nvSpPr>
        <p:spPr>
          <a:xfrm>
            <a:off x="7429751" y="1690685"/>
            <a:ext cx="2185988" cy="4924425"/>
          </a:xfrm>
          <a:prstGeom prst="roundRect">
            <a:avLst/>
          </a:prstGeom>
          <a:gradFill flip="none" rotWithShape="1">
            <a:gsLst>
              <a:gs pos="0">
                <a:srgbClr val="325167">
                  <a:tint val="66000"/>
                  <a:satMod val="160000"/>
                </a:srgbClr>
              </a:gs>
              <a:gs pos="50000">
                <a:srgbClr val="325167">
                  <a:tint val="44500"/>
                  <a:satMod val="160000"/>
                </a:srgbClr>
              </a:gs>
              <a:gs pos="100000">
                <a:srgbClr val="325167">
                  <a:tint val="23500"/>
                  <a:satMod val="160000"/>
                </a:srgbClr>
              </a:gs>
            </a:gsLst>
            <a:lin ang="13500000" scaled="1"/>
            <a:tileRect/>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a:latin typeface="Segoe UI" panose="020B0502040204020203" pitchFamily="34" charset="0"/>
                <a:cs typeface="Segoe UI" panose="020B0502040204020203" pitchFamily="34" charset="0"/>
              </a:rPr>
              <a:t>Players</a:t>
            </a:r>
          </a:p>
        </p:txBody>
      </p:sp>
      <p:sp>
        <p:nvSpPr>
          <p:cNvPr id="13" name="Rounded Rectangle 12">
            <a:extLst>
              <a:ext uri="{FF2B5EF4-FFF2-40B4-BE49-F238E27FC236}">
                <a16:creationId xmlns:a16="http://schemas.microsoft.com/office/drawing/2014/main" id="{C38DB6B4-2A53-B9AA-2459-4BF8507CE415}"/>
              </a:ext>
            </a:extLst>
          </p:cNvPr>
          <p:cNvSpPr/>
          <p:nvPr/>
        </p:nvSpPr>
        <p:spPr>
          <a:xfrm>
            <a:off x="9860068" y="1690686"/>
            <a:ext cx="2185988" cy="4924425"/>
          </a:xfrm>
          <a:prstGeom prst="roundRect">
            <a:avLst/>
          </a:prstGeom>
          <a:gradFill flip="none" rotWithShape="1">
            <a:gsLst>
              <a:gs pos="0">
                <a:srgbClr val="325167">
                  <a:tint val="66000"/>
                  <a:satMod val="160000"/>
                </a:srgbClr>
              </a:gs>
              <a:gs pos="50000">
                <a:srgbClr val="325167">
                  <a:tint val="44500"/>
                  <a:satMod val="160000"/>
                </a:srgbClr>
              </a:gs>
              <a:gs pos="100000">
                <a:srgbClr val="325167">
                  <a:tint val="23500"/>
                  <a:satMod val="160000"/>
                </a:srgbClr>
              </a:gs>
            </a:gsLst>
            <a:lin ang="13500000" scaled="1"/>
            <a:tileRect/>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a:latin typeface="Segoe UI" panose="020B0502040204020203" pitchFamily="34" charset="0"/>
                <a:cs typeface="Segoe UI" panose="020B0502040204020203" pitchFamily="34" charset="0"/>
              </a:rPr>
              <a:t>Observers</a:t>
            </a:r>
          </a:p>
        </p:txBody>
      </p:sp>
    </p:spTree>
    <p:extLst>
      <p:ext uri="{BB962C8B-B14F-4D97-AF65-F5344CB8AC3E}">
        <p14:creationId xmlns:p14="http://schemas.microsoft.com/office/powerpoint/2010/main" val="1487555748"/>
      </p:ext>
    </p:extLst>
  </p:cSld>
  <p:clrMapOvr>
    <a:masterClrMapping/>
  </p:clrMapOvr>
  <p:timing>
    <p:tnLst>
      <p:par>
        <p:cTn id="1" dur="indefinite" restart="never" nodeType="tmRoot">
          <p:childTnLst>
            <p:seq concurrent="1">
              <p:cTn id="2" repeatCount="indefinite" restart="whenNotActive" fill="hold" evtFilter="cancelBubble" nodeType="interactiveSeq">
                <p:stCondLst>
                  <p:cond delay="indefinite"/>
                  <p:cond evt="onBegin" delay="0">
                    <p:tn val="1"/>
                  </p:cond>
                </p:stCondLst>
                <p:endSync evt="end" delay="0">
                  <p:rtn val="all"/>
                </p:endSync>
                <p:childTnLst>
                  <p:par>
                    <p:cTn id="3" fill="hold">
                      <p:stCondLst>
                        <p:cond delay="0"/>
                      </p:stCondLst>
                      <p:childTnLst>
                        <p:par>
                          <p:cTn id="4" fill="hold">
                            <p:stCondLst>
                              <p:cond delay="0"/>
                            </p:stCondLst>
                            <p:childTnLst>
                              <p:par>
                                <p:cTn id="5" presetID="0" presetClass="path" presetSubtype="0" accel="50000" decel="50000" fill="hold" nodeType="clickEffect">
                                  <p:stCondLst>
                                    <p:cond delay="0"/>
                                  </p:stCondLst>
                                  <p:childTnLst>
                                    <p:animMotion origin="layout" path="M 0 0 L 0.14042 0.24861" pathEditMode="relative" ptsTypes="AA">
                                      <p:cBhvr>
                                        <p:cTn id="6" dur="30000" fill="hold"/>
                                        <p:tgtEl>
                                          <p:spTgt spid="5"/>
                                        </p:tgtEl>
                                        <p:attrNameLst>
                                          <p:attrName>ppt_x</p:attrName>
                                          <p:attrName>ppt_y</p:attrName>
                                        </p:attrNameLst>
                                      </p:cBhvr>
                                    </p:animMotion>
                                  </p:childTnLst>
                                </p:cTn>
                              </p:par>
                              <p:par>
                                <p:cTn id="7" presetID="6" presetClass="emph" presetSubtype="0" accel="50000" decel="50000" fill="hold" nodeType="withEffect">
                                  <p:stCondLst>
                                    <p:cond delay="0"/>
                                  </p:stCondLst>
                                  <p:childTnLst>
                                    <p:animScale>
                                      <p:cBhvr>
                                        <p:cTn id="8" dur="30000" fill="hold"/>
                                        <p:tgtEl>
                                          <p:spTgt spid="5"/>
                                        </p:tgtEl>
                                      </p:cBhvr>
                                      <p:by x="150000" y="150000"/>
                                    </p:animScale>
                                  </p:childTnLst>
                                </p:cTn>
                              </p:par>
                            </p:childTnLst>
                          </p:cTn>
                        </p:par>
                        <p:par>
                          <p:cTn id="9" fill="hold">
                            <p:stCondLst>
                              <p:cond delay="30000"/>
                            </p:stCondLst>
                            <p:childTnLst>
                              <p:par>
                                <p:cTn id="10" presetID="0" presetClass="path" presetSubtype="0" accel="50000" decel="50000" fill="hold" nodeType="afterEffect">
                                  <p:stCondLst>
                                    <p:cond delay="5000"/>
                                  </p:stCondLst>
                                  <p:childTnLst>
                                    <p:animMotion origin="layout" path="M 0.14042 0.24861 L 0 0" pathEditMode="relative" ptsTypes="AA">
                                      <p:cBhvr>
                                        <p:cTn id="11" dur="30000" fill="hold"/>
                                        <p:tgtEl>
                                          <p:spTgt spid="5"/>
                                        </p:tgtEl>
                                        <p:attrNameLst>
                                          <p:attrName>ppt_x</p:attrName>
                                          <p:attrName>ppt_y</p:attrName>
                                        </p:attrNameLst>
                                      </p:cBhvr>
                                    </p:animMotion>
                                  </p:childTnLst>
                                </p:cTn>
                              </p:par>
                              <p:par>
                                <p:cTn id="12" presetID="6" presetClass="emph" presetSubtype="0" accel="50000" decel="50000" fill="hold" nodeType="withEffect">
                                  <p:stCondLst>
                                    <p:cond delay="5000"/>
                                  </p:stCondLst>
                                  <p:childTnLst>
                                    <p:animScale>
                                      <p:cBhvr>
                                        <p:cTn id="13" dur="30000" fill="hold"/>
                                        <p:tgtEl>
                                          <p:spTgt spid="5"/>
                                        </p:tgtEl>
                                      </p:cBhvr>
                                      <p:by x="150000" y="150000"/>
                                      <p:to x="100000" y="100000"/>
                                    </p:animScale>
                                  </p:childTnLst>
                                </p:cTn>
                              </p:par>
                            </p:childTnLst>
                          </p:cTn>
                        </p:par>
                        <p:par>
                          <p:cTn id="14" fill="hold">
                            <p:stCondLst>
                              <p:cond delay="65000"/>
                            </p:stCondLst>
                            <p:childTnLst>
                              <p:par>
                                <p:cTn id="15" presetID="0" presetClass="path" presetSubtype="0" accel="50000" decel="50000" fill="hold" nodeType="afterEffect">
                                  <p:stCondLst>
                                    <p:cond delay="0"/>
                                  </p:stCondLst>
                                  <p:childTnLst>
                                    <p:animMotion origin="layout" path="M 0 0 L 0 0" pathEditMode="relative" ptsTypes="AA">
                                      <p:cBhvr>
                                        <p:cTn id="16" dur="5000" fill="hold"/>
                                        <p:tgtEl>
                                          <p:spTgt spid="5"/>
                                        </p:tgtEl>
                                        <p:attrNameLst>
                                          <p:attrName>ppt_x</p:attrName>
                                          <p:attrName>ppt_y</p:attrName>
                                        </p:attrNameLst>
                                      </p:cBhvr>
                                    </p:animMotion>
                                  </p:childTnLst>
                                </p:cTn>
                              </p:par>
                            </p:childTnLst>
                          </p:cTn>
                        </p:par>
                      </p:childTnLst>
                    </p:cTn>
                  </p:par>
                </p:childTnLst>
              </p:cTn>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C70DC5-29F4-C113-4E0C-1C3F37785407}"/>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D4760CD-53EE-3A1A-54B4-0EFFD073761F}"/>
              </a:ext>
            </a:extLst>
          </p:cNvPr>
          <p:cNvPicPr>
            <a:picLocks noChangeAspect="1"/>
          </p:cNvPicPr>
          <p:nvPr/>
        </p:nvPicPr>
        <p:blipFill>
          <a:blip r:embed="rId3">
            <a:alphaModFix amt="15000"/>
          </a:blip>
          <a:srcRect b="19"/>
          <a:stretch>
            <a:fillRect/>
          </a:stretch>
        </p:blipFill>
        <p:spPr>
          <a:xfrm>
            <a:off x="-1130" y="0"/>
            <a:ext cx="12194260" cy="6858000"/>
          </a:xfrm>
          <a:prstGeom prst="rect">
            <a:avLst/>
          </a:prstGeom>
        </p:spPr>
      </p:pic>
      <p:sp>
        <p:nvSpPr>
          <p:cNvPr id="2" name="Title 1">
            <a:extLst>
              <a:ext uri="{FF2B5EF4-FFF2-40B4-BE49-F238E27FC236}">
                <a16:creationId xmlns:a16="http://schemas.microsoft.com/office/drawing/2014/main" id="{A6BDA3F8-AEA5-3E14-2D70-0341345FB512}"/>
              </a:ext>
            </a:extLst>
          </p:cNvPr>
          <p:cNvSpPr>
            <a:spLocks noGrp="1"/>
          </p:cNvSpPr>
          <p:nvPr>
            <p:ph type="title"/>
          </p:nvPr>
        </p:nvSpPr>
        <p:spPr/>
        <p:txBody>
          <a:bodyPr/>
          <a:lstStyle/>
          <a:p>
            <a:r>
              <a:rPr lang="en-US">
                <a:latin typeface="Segoe UI Semibold" panose="020B0702040204020203" pitchFamily="34" charset="0"/>
                <a:cs typeface="Segoe UI Semibold" panose="020B0702040204020203" pitchFamily="34" charset="0"/>
              </a:rPr>
              <a:t>EXERCISE DOCUMENTATION</a:t>
            </a:r>
          </a:p>
        </p:txBody>
      </p:sp>
      <p:sp>
        <p:nvSpPr>
          <p:cNvPr id="3" name="Content Placeholder 2">
            <a:extLst>
              <a:ext uri="{FF2B5EF4-FFF2-40B4-BE49-F238E27FC236}">
                <a16:creationId xmlns:a16="http://schemas.microsoft.com/office/drawing/2014/main" id="{A322351E-0031-3715-5FA1-0049B9FE893C}"/>
              </a:ext>
            </a:extLst>
          </p:cNvPr>
          <p:cNvSpPr>
            <a:spLocks noGrp="1"/>
          </p:cNvSpPr>
          <p:nvPr>
            <p:ph idx="1"/>
          </p:nvPr>
        </p:nvSpPr>
        <p:spPr>
          <a:xfrm>
            <a:off x="838200" y="1547046"/>
            <a:ext cx="10515600" cy="5309672"/>
          </a:xfrm>
        </p:spPr>
        <p:txBody>
          <a:bodyPr>
            <a:normAutofit/>
          </a:bodyPr>
          <a:lstStyle/>
          <a:p>
            <a:pPr>
              <a:lnSpc>
                <a:spcPct val="100000"/>
              </a:lnSpc>
              <a:spcBef>
                <a:spcPts val="0"/>
              </a:spcBef>
              <a:spcAft>
                <a:spcPts val="600"/>
              </a:spcAft>
            </a:pPr>
            <a:r>
              <a:rPr lang="en-US" sz="3200">
                <a:latin typeface="Segoe UI" panose="020B0502040204020203" pitchFamily="34" charset="0"/>
                <a:cs typeface="Segoe UI" panose="020B0502040204020203" pitchFamily="34" charset="0"/>
              </a:rPr>
              <a:t>Exercise materials are available digitally.</a:t>
            </a:r>
          </a:p>
          <a:p>
            <a:pPr>
              <a:lnSpc>
                <a:spcPct val="100000"/>
              </a:lnSpc>
              <a:spcBef>
                <a:spcPts val="0"/>
              </a:spcBef>
              <a:spcAft>
                <a:spcPts val="600"/>
              </a:spcAft>
            </a:pPr>
            <a:r>
              <a:rPr lang="en-US" sz="3200">
                <a:latin typeface="Segoe UI" panose="020B0502040204020203" pitchFamily="34" charset="0"/>
                <a:cs typeface="Segoe UI" panose="020B0502040204020203" pitchFamily="34" charset="0"/>
              </a:rPr>
              <a:t>During check-in you were sent an email with a link to an exercise page for you. </a:t>
            </a:r>
          </a:p>
          <a:p>
            <a:pPr lvl="1">
              <a:lnSpc>
                <a:spcPct val="100000"/>
              </a:lnSpc>
              <a:spcBef>
                <a:spcPts val="0"/>
              </a:spcBef>
              <a:spcAft>
                <a:spcPts val="600"/>
              </a:spcAft>
            </a:pPr>
            <a:r>
              <a:rPr lang="en-US" sz="2800" i="1">
                <a:latin typeface="Segoe UI" panose="020B0502040204020203" pitchFamily="34" charset="0"/>
                <a:cs typeface="Segoe UI" panose="020B0502040204020203" pitchFamily="34" charset="0"/>
              </a:rPr>
              <a:t>Check your junk folder if you did not get it. </a:t>
            </a:r>
          </a:p>
          <a:p>
            <a:pPr lvl="1">
              <a:lnSpc>
                <a:spcPct val="100000"/>
              </a:lnSpc>
              <a:spcBef>
                <a:spcPts val="0"/>
              </a:spcBef>
              <a:spcAft>
                <a:spcPts val="600"/>
              </a:spcAft>
            </a:pPr>
            <a:r>
              <a:rPr lang="en-US" sz="2800" i="1">
                <a:latin typeface="Segoe UI" panose="020B0502040204020203" pitchFamily="34" charset="0"/>
                <a:cs typeface="Segoe UI" panose="020B0502040204020203" pitchFamily="34" charset="0"/>
              </a:rPr>
              <a:t>There is also a link to that page in the printed Sitman. </a:t>
            </a:r>
          </a:p>
          <a:p>
            <a:pPr>
              <a:lnSpc>
                <a:spcPct val="100000"/>
              </a:lnSpc>
              <a:spcBef>
                <a:spcPts val="0"/>
              </a:spcBef>
              <a:spcAft>
                <a:spcPts val="600"/>
              </a:spcAft>
            </a:pPr>
            <a:r>
              <a:rPr lang="en-US" sz="3200">
                <a:latin typeface="Segoe UI" panose="020B0502040204020203" pitchFamily="34" charset="0"/>
                <a:cs typeface="Segoe UI" panose="020B0502040204020203" pitchFamily="34" charset="0"/>
              </a:rPr>
              <a:t>On that webpage you can find the following documents:</a:t>
            </a:r>
          </a:p>
          <a:p>
            <a:pPr lvl="1">
              <a:lnSpc>
                <a:spcPct val="100000"/>
              </a:lnSpc>
              <a:spcBef>
                <a:spcPts val="0"/>
              </a:spcBef>
              <a:spcAft>
                <a:spcPts val="600"/>
              </a:spcAft>
            </a:pPr>
            <a:r>
              <a:rPr lang="en-US" sz="2800">
                <a:latin typeface="Segoe UI" panose="020B0502040204020203" pitchFamily="34" charset="0"/>
                <a:cs typeface="Segoe UI" panose="020B0502040204020203" pitchFamily="34" charset="0"/>
              </a:rPr>
              <a:t>Situation Manual (Sitman).</a:t>
            </a:r>
          </a:p>
          <a:p>
            <a:pPr lvl="1">
              <a:lnSpc>
                <a:spcPct val="100000"/>
              </a:lnSpc>
              <a:spcBef>
                <a:spcPts val="0"/>
              </a:spcBef>
              <a:spcAft>
                <a:spcPts val="600"/>
              </a:spcAft>
            </a:pPr>
            <a:r>
              <a:rPr lang="en-US" sz="2800">
                <a:latin typeface="Segoe UI" panose="020B0502040204020203" pitchFamily="34" charset="0"/>
                <a:cs typeface="Segoe UI" panose="020B0502040204020203" pitchFamily="34" charset="0"/>
              </a:rPr>
              <a:t>Scenario Inject Cards.</a:t>
            </a:r>
          </a:p>
          <a:p>
            <a:pPr lvl="1">
              <a:lnSpc>
                <a:spcPct val="100000"/>
              </a:lnSpc>
              <a:spcBef>
                <a:spcPts val="0"/>
              </a:spcBef>
              <a:spcAft>
                <a:spcPts val="600"/>
              </a:spcAft>
            </a:pPr>
            <a:r>
              <a:rPr lang="en-US" sz="2800">
                <a:latin typeface="Segoe UI" panose="020B0502040204020203" pitchFamily="34" charset="0"/>
                <a:cs typeface="Segoe UI" panose="020B0502040204020203" pitchFamily="34" charset="0"/>
              </a:rPr>
              <a:t>Pre-Exercise read-ahead materials. </a:t>
            </a:r>
          </a:p>
          <a:p>
            <a:pPr>
              <a:lnSpc>
                <a:spcPct val="100000"/>
              </a:lnSpc>
              <a:spcBef>
                <a:spcPts val="0"/>
              </a:spcBef>
              <a:spcAft>
                <a:spcPts val="600"/>
              </a:spcAft>
            </a:pPr>
            <a:endParaRPr lang="en-US" sz="3200">
              <a:latin typeface="Segoe UI" panose="020B0502040204020203" pitchFamily="34" charset="0"/>
              <a:cs typeface="Segoe UI" panose="020B0502040204020203" pitchFamily="34" charset="0"/>
            </a:endParaRPr>
          </a:p>
        </p:txBody>
      </p:sp>
      <p:pic>
        <p:nvPicPr>
          <p:cNvPr id="6" name="Picture 5">
            <a:extLst>
              <a:ext uri="{FF2B5EF4-FFF2-40B4-BE49-F238E27FC236}">
                <a16:creationId xmlns:a16="http://schemas.microsoft.com/office/drawing/2014/main" id="{220E91E2-B92C-222D-8498-B31B029F8967}"/>
              </a:ext>
            </a:extLst>
          </p:cNvPr>
          <p:cNvPicPr>
            <a:picLocks noChangeAspect="1"/>
          </p:cNvPicPr>
          <p:nvPr/>
        </p:nvPicPr>
        <p:blipFill>
          <a:blip r:embed="rId4"/>
          <a:stretch/>
        </p:blipFill>
        <p:spPr>
          <a:xfrm>
            <a:off x="10654981" y="98992"/>
            <a:ext cx="1325563" cy="1325563"/>
          </a:xfrm>
          <a:prstGeom prst="rect">
            <a:avLst/>
          </a:prstGeom>
        </p:spPr>
      </p:pic>
    </p:spTree>
    <p:extLst>
      <p:ext uri="{BB962C8B-B14F-4D97-AF65-F5344CB8AC3E}">
        <p14:creationId xmlns:p14="http://schemas.microsoft.com/office/powerpoint/2010/main" val="826402610"/>
      </p:ext>
    </p:extLst>
  </p:cSld>
  <p:clrMapOvr>
    <a:masterClrMapping/>
  </p:clrMapOvr>
  <p:timing>
    <p:tnLst>
      <p:par>
        <p:cTn id="1" dur="indefinite" restart="never" nodeType="tmRoot">
          <p:childTnLst>
            <p:seq concurrent="1">
              <p:cTn id="2" repeatCount="indefinite" restart="whenNotActive" fill="hold" evtFilter="cancelBubble" nodeType="interactiveSeq">
                <p:stCondLst>
                  <p:cond delay="indefinite"/>
                  <p:cond evt="onBegin" delay="0">
                    <p:tn val="1"/>
                  </p:cond>
                </p:stCondLst>
                <p:endSync evt="end" delay="0">
                  <p:rtn val="all"/>
                </p:endSync>
                <p:childTnLst>
                  <p:par>
                    <p:cTn id="3" fill="hold">
                      <p:stCondLst>
                        <p:cond delay="0"/>
                      </p:stCondLst>
                      <p:childTnLst>
                        <p:par>
                          <p:cTn id="4" fill="hold">
                            <p:stCondLst>
                              <p:cond delay="0"/>
                            </p:stCondLst>
                            <p:childTnLst>
                              <p:par>
                                <p:cTn id="5" presetID="0" presetClass="path" presetSubtype="0" accel="50000" decel="50000" fill="hold" nodeType="clickEffect">
                                  <p:stCondLst>
                                    <p:cond delay="0"/>
                                  </p:stCondLst>
                                  <p:childTnLst>
                                    <p:animMotion origin="layout" path="M 0 0 L 0.14042 0.24861" pathEditMode="relative" ptsTypes="AA">
                                      <p:cBhvr>
                                        <p:cTn id="6" dur="30000" fill="hold"/>
                                        <p:tgtEl>
                                          <p:spTgt spid="5"/>
                                        </p:tgtEl>
                                        <p:attrNameLst>
                                          <p:attrName>ppt_x</p:attrName>
                                          <p:attrName>ppt_y</p:attrName>
                                        </p:attrNameLst>
                                      </p:cBhvr>
                                    </p:animMotion>
                                  </p:childTnLst>
                                </p:cTn>
                              </p:par>
                              <p:par>
                                <p:cTn id="7" presetID="6" presetClass="emph" presetSubtype="0" accel="50000" decel="50000" fill="hold" nodeType="withEffect">
                                  <p:stCondLst>
                                    <p:cond delay="0"/>
                                  </p:stCondLst>
                                  <p:childTnLst>
                                    <p:animScale>
                                      <p:cBhvr>
                                        <p:cTn id="8" dur="30000" fill="hold"/>
                                        <p:tgtEl>
                                          <p:spTgt spid="5"/>
                                        </p:tgtEl>
                                      </p:cBhvr>
                                      <p:by x="150000" y="150000"/>
                                    </p:animScale>
                                  </p:childTnLst>
                                </p:cTn>
                              </p:par>
                            </p:childTnLst>
                          </p:cTn>
                        </p:par>
                        <p:par>
                          <p:cTn id="9" fill="hold">
                            <p:stCondLst>
                              <p:cond delay="30000"/>
                            </p:stCondLst>
                            <p:childTnLst>
                              <p:par>
                                <p:cTn id="10" presetID="0" presetClass="path" presetSubtype="0" accel="50000" decel="50000" fill="hold" nodeType="afterEffect">
                                  <p:stCondLst>
                                    <p:cond delay="5000"/>
                                  </p:stCondLst>
                                  <p:childTnLst>
                                    <p:animMotion origin="layout" path="M 0.14042 0.24861 L 0 0" pathEditMode="relative" ptsTypes="AA">
                                      <p:cBhvr>
                                        <p:cTn id="11" dur="30000" fill="hold"/>
                                        <p:tgtEl>
                                          <p:spTgt spid="5"/>
                                        </p:tgtEl>
                                        <p:attrNameLst>
                                          <p:attrName>ppt_x</p:attrName>
                                          <p:attrName>ppt_y</p:attrName>
                                        </p:attrNameLst>
                                      </p:cBhvr>
                                    </p:animMotion>
                                  </p:childTnLst>
                                </p:cTn>
                              </p:par>
                              <p:par>
                                <p:cTn id="12" presetID="6" presetClass="emph" presetSubtype="0" accel="50000" decel="50000" fill="hold" nodeType="withEffect">
                                  <p:stCondLst>
                                    <p:cond delay="5000"/>
                                  </p:stCondLst>
                                  <p:childTnLst>
                                    <p:animScale>
                                      <p:cBhvr>
                                        <p:cTn id="13" dur="30000" fill="hold"/>
                                        <p:tgtEl>
                                          <p:spTgt spid="5"/>
                                        </p:tgtEl>
                                      </p:cBhvr>
                                      <p:by x="150000" y="150000"/>
                                      <p:to x="100000" y="100000"/>
                                    </p:animScale>
                                  </p:childTnLst>
                                </p:cTn>
                              </p:par>
                            </p:childTnLst>
                          </p:cTn>
                        </p:par>
                        <p:par>
                          <p:cTn id="14" fill="hold">
                            <p:stCondLst>
                              <p:cond delay="65000"/>
                            </p:stCondLst>
                            <p:childTnLst>
                              <p:par>
                                <p:cTn id="15" presetID="0" presetClass="path" presetSubtype="0" accel="50000" decel="50000" fill="hold" nodeType="afterEffect">
                                  <p:stCondLst>
                                    <p:cond delay="0"/>
                                  </p:stCondLst>
                                  <p:childTnLst>
                                    <p:animMotion origin="layout" path="M 0 0 L 0 0" pathEditMode="relative" ptsTypes="AA">
                                      <p:cBhvr>
                                        <p:cTn id="16" dur="5000" fill="hold"/>
                                        <p:tgtEl>
                                          <p:spTgt spid="5"/>
                                        </p:tgtEl>
                                        <p:attrNameLst>
                                          <p:attrName>ppt_x</p:attrName>
                                          <p:attrName>ppt_y</p:attrName>
                                        </p:attrNameLst>
                                      </p:cBhvr>
                                    </p:animMotion>
                                  </p:childTnLst>
                                </p:cTn>
                              </p:par>
                            </p:childTnLst>
                          </p:cTn>
                        </p:par>
                      </p:childTnLst>
                    </p:cTn>
                  </p:par>
                </p:childTnLst>
              </p:cTn>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73311F-F485-4D86-26BB-9ECA22BA488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AEDEE09-3768-378F-7A2E-8683DB8AC5A7}"/>
              </a:ext>
            </a:extLst>
          </p:cNvPr>
          <p:cNvPicPr>
            <a:picLocks noChangeAspect="1"/>
          </p:cNvPicPr>
          <p:nvPr/>
        </p:nvPicPr>
        <p:blipFill>
          <a:blip r:embed="rId3">
            <a:alphaModFix amt="15000"/>
          </a:blip>
          <a:srcRect b="19"/>
          <a:stretch>
            <a:fillRect/>
          </a:stretch>
        </p:blipFill>
        <p:spPr>
          <a:xfrm>
            <a:off x="-1130" y="0"/>
            <a:ext cx="12194260" cy="6858000"/>
          </a:xfrm>
          <a:prstGeom prst="rect">
            <a:avLst/>
          </a:prstGeom>
        </p:spPr>
      </p:pic>
      <p:sp>
        <p:nvSpPr>
          <p:cNvPr id="2" name="Title 1">
            <a:extLst>
              <a:ext uri="{FF2B5EF4-FFF2-40B4-BE49-F238E27FC236}">
                <a16:creationId xmlns:a16="http://schemas.microsoft.com/office/drawing/2014/main" id="{2BC07247-0435-5AF2-09B3-95AD986E5F94}"/>
              </a:ext>
            </a:extLst>
          </p:cNvPr>
          <p:cNvSpPr>
            <a:spLocks noGrp="1"/>
          </p:cNvSpPr>
          <p:nvPr>
            <p:ph type="title"/>
          </p:nvPr>
        </p:nvSpPr>
        <p:spPr/>
        <p:txBody>
          <a:bodyPr/>
          <a:lstStyle/>
          <a:p>
            <a:r>
              <a:rPr lang="en-US">
                <a:latin typeface="Segoe UI Semibold" panose="020B0702040204020203" pitchFamily="34" charset="0"/>
                <a:cs typeface="Segoe UI Semibold" panose="020B0702040204020203" pitchFamily="34" charset="0"/>
              </a:rPr>
              <a:t>EXERCISE INSTRUCTIONS</a:t>
            </a:r>
          </a:p>
        </p:txBody>
      </p:sp>
      <p:sp>
        <p:nvSpPr>
          <p:cNvPr id="3" name="Content Placeholder 2">
            <a:extLst>
              <a:ext uri="{FF2B5EF4-FFF2-40B4-BE49-F238E27FC236}">
                <a16:creationId xmlns:a16="http://schemas.microsoft.com/office/drawing/2014/main" id="{F5993ACC-6739-65B2-7811-BF588D8B48B1}"/>
              </a:ext>
            </a:extLst>
          </p:cNvPr>
          <p:cNvSpPr>
            <a:spLocks noGrp="1"/>
          </p:cNvSpPr>
          <p:nvPr>
            <p:ph idx="1"/>
          </p:nvPr>
        </p:nvSpPr>
        <p:spPr>
          <a:xfrm>
            <a:off x="838200" y="1547046"/>
            <a:ext cx="10515600" cy="5309672"/>
          </a:xfrm>
        </p:spPr>
        <p:txBody>
          <a:bodyPr>
            <a:normAutofit/>
          </a:bodyPr>
          <a:lstStyle/>
          <a:p>
            <a:pPr>
              <a:lnSpc>
                <a:spcPct val="100000"/>
              </a:lnSpc>
              <a:spcBef>
                <a:spcPts val="0"/>
              </a:spcBef>
              <a:spcAft>
                <a:spcPts val="600"/>
              </a:spcAft>
            </a:pPr>
            <a:r>
              <a:rPr lang="en-US" sz="3200">
                <a:latin typeface="Segoe UI" panose="020B0502040204020203" pitchFamily="34" charset="0"/>
                <a:cs typeface="Segoe UI" panose="020B0502040204020203" pitchFamily="34" charset="0"/>
              </a:rPr>
              <a:t>Facilitators will deliver scenario cards and video injects; you can also find them on DrillDeck through the link.</a:t>
            </a:r>
            <a:br>
              <a:rPr lang="en-US" sz="3200">
                <a:latin typeface="Segoe UI" panose="020B0502040204020203" pitchFamily="34" charset="0"/>
                <a:cs typeface="Segoe UI" panose="020B0502040204020203" pitchFamily="34" charset="0"/>
              </a:rPr>
            </a:br>
            <a:endParaRPr lang="en-US" sz="3200">
              <a:latin typeface="Segoe UI" panose="020B0502040204020203" pitchFamily="34" charset="0"/>
              <a:cs typeface="Segoe UI" panose="020B0502040204020203" pitchFamily="34" charset="0"/>
            </a:endParaRPr>
          </a:p>
          <a:p>
            <a:pPr>
              <a:lnSpc>
                <a:spcPct val="100000"/>
              </a:lnSpc>
              <a:spcBef>
                <a:spcPts val="0"/>
              </a:spcBef>
              <a:spcAft>
                <a:spcPts val="600"/>
              </a:spcAft>
            </a:pPr>
            <a:r>
              <a:rPr lang="en-US" sz="3200">
                <a:latin typeface="Segoe UI" panose="020B0502040204020203" pitchFamily="34" charset="0"/>
                <a:cs typeface="Segoe UI" panose="020B0502040204020203" pitchFamily="34" charset="0"/>
              </a:rPr>
              <a:t>The exercise room has been divided into county groups and regional “pods” to promote neighbor-to-neighbor discussions. </a:t>
            </a:r>
            <a:br>
              <a:rPr lang="en-US" sz="3200">
                <a:latin typeface="Segoe UI" panose="020B0502040204020203" pitchFamily="34" charset="0"/>
                <a:cs typeface="Segoe UI" panose="020B0502040204020203" pitchFamily="34" charset="0"/>
              </a:rPr>
            </a:br>
            <a:endParaRPr lang="en-US" sz="3200">
              <a:latin typeface="Segoe UI" panose="020B0502040204020203" pitchFamily="34" charset="0"/>
              <a:cs typeface="Segoe UI" panose="020B0502040204020203" pitchFamily="34" charset="0"/>
            </a:endParaRPr>
          </a:p>
          <a:p>
            <a:pPr>
              <a:lnSpc>
                <a:spcPct val="100000"/>
              </a:lnSpc>
              <a:spcBef>
                <a:spcPts val="0"/>
              </a:spcBef>
              <a:spcAft>
                <a:spcPts val="600"/>
              </a:spcAft>
            </a:pPr>
            <a:r>
              <a:rPr lang="en-US" sz="3200">
                <a:latin typeface="Segoe UI" panose="020B0502040204020203" pitchFamily="34" charset="0"/>
                <a:cs typeface="Segoe UI" panose="020B0502040204020203" pitchFamily="34" charset="0"/>
              </a:rPr>
              <a:t>You are encouraged to discuss issues and impacts with your neighboring or similarly impacted groups. </a:t>
            </a:r>
          </a:p>
          <a:p>
            <a:pPr>
              <a:lnSpc>
                <a:spcPct val="100000"/>
              </a:lnSpc>
              <a:spcBef>
                <a:spcPts val="0"/>
              </a:spcBef>
              <a:spcAft>
                <a:spcPts val="600"/>
              </a:spcAft>
            </a:pPr>
            <a:endParaRPr lang="en-US" sz="3200">
              <a:latin typeface="Segoe UI" panose="020B0502040204020203" pitchFamily="34" charset="0"/>
              <a:cs typeface="Segoe UI" panose="020B0502040204020203" pitchFamily="34" charset="0"/>
            </a:endParaRPr>
          </a:p>
        </p:txBody>
      </p:sp>
      <p:pic>
        <p:nvPicPr>
          <p:cNvPr id="6" name="Picture 5">
            <a:extLst>
              <a:ext uri="{FF2B5EF4-FFF2-40B4-BE49-F238E27FC236}">
                <a16:creationId xmlns:a16="http://schemas.microsoft.com/office/drawing/2014/main" id="{54CE007B-EFC2-69F2-619D-5B15DD0CAB5A}"/>
              </a:ext>
            </a:extLst>
          </p:cNvPr>
          <p:cNvPicPr>
            <a:picLocks noChangeAspect="1"/>
          </p:cNvPicPr>
          <p:nvPr/>
        </p:nvPicPr>
        <p:blipFill>
          <a:blip r:embed="rId4"/>
          <a:stretch/>
        </p:blipFill>
        <p:spPr>
          <a:xfrm>
            <a:off x="10654981" y="98992"/>
            <a:ext cx="1325563" cy="1325563"/>
          </a:xfrm>
          <a:prstGeom prst="rect">
            <a:avLst/>
          </a:prstGeom>
        </p:spPr>
      </p:pic>
    </p:spTree>
    <p:extLst>
      <p:ext uri="{BB962C8B-B14F-4D97-AF65-F5344CB8AC3E}">
        <p14:creationId xmlns:p14="http://schemas.microsoft.com/office/powerpoint/2010/main" val="1076895416"/>
      </p:ext>
    </p:extLst>
  </p:cSld>
  <p:clrMapOvr>
    <a:masterClrMapping/>
  </p:clrMapOvr>
  <p:timing>
    <p:tnLst>
      <p:par>
        <p:cTn id="1" dur="indefinite" restart="never" nodeType="tmRoot">
          <p:childTnLst>
            <p:seq concurrent="1">
              <p:cTn id="2" repeatCount="indefinite" restart="whenNotActive" fill="hold" evtFilter="cancelBubble" nodeType="interactiveSeq">
                <p:stCondLst>
                  <p:cond delay="indefinite"/>
                  <p:cond evt="onBegin" delay="0">
                    <p:tn val="1"/>
                  </p:cond>
                </p:stCondLst>
                <p:endSync evt="end" delay="0">
                  <p:rtn val="all"/>
                </p:endSync>
                <p:childTnLst>
                  <p:par>
                    <p:cTn id="3" fill="hold">
                      <p:stCondLst>
                        <p:cond delay="0"/>
                      </p:stCondLst>
                      <p:childTnLst>
                        <p:par>
                          <p:cTn id="4" fill="hold">
                            <p:stCondLst>
                              <p:cond delay="0"/>
                            </p:stCondLst>
                            <p:childTnLst>
                              <p:par>
                                <p:cTn id="5" presetID="0" presetClass="path" presetSubtype="0" accel="50000" decel="50000" fill="hold" nodeType="clickEffect">
                                  <p:stCondLst>
                                    <p:cond delay="0"/>
                                  </p:stCondLst>
                                  <p:childTnLst>
                                    <p:animMotion origin="layout" path="M 0 0 L 0.14042 0.24861" pathEditMode="relative" ptsTypes="AA">
                                      <p:cBhvr>
                                        <p:cTn id="6" dur="30000" fill="hold"/>
                                        <p:tgtEl>
                                          <p:spTgt spid="5"/>
                                        </p:tgtEl>
                                        <p:attrNameLst>
                                          <p:attrName>ppt_x</p:attrName>
                                          <p:attrName>ppt_y</p:attrName>
                                        </p:attrNameLst>
                                      </p:cBhvr>
                                    </p:animMotion>
                                  </p:childTnLst>
                                </p:cTn>
                              </p:par>
                              <p:par>
                                <p:cTn id="7" presetID="6" presetClass="emph" presetSubtype="0" accel="50000" decel="50000" fill="hold" nodeType="withEffect">
                                  <p:stCondLst>
                                    <p:cond delay="0"/>
                                  </p:stCondLst>
                                  <p:childTnLst>
                                    <p:animScale>
                                      <p:cBhvr>
                                        <p:cTn id="8" dur="30000" fill="hold"/>
                                        <p:tgtEl>
                                          <p:spTgt spid="5"/>
                                        </p:tgtEl>
                                      </p:cBhvr>
                                      <p:by x="150000" y="150000"/>
                                    </p:animScale>
                                  </p:childTnLst>
                                </p:cTn>
                              </p:par>
                            </p:childTnLst>
                          </p:cTn>
                        </p:par>
                        <p:par>
                          <p:cTn id="9" fill="hold">
                            <p:stCondLst>
                              <p:cond delay="30000"/>
                            </p:stCondLst>
                            <p:childTnLst>
                              <p:par>
                                <p:cTn id="10" presetID="0" presetClass="path" presetSubtype="0" accel="50000" decel="50000" fill="hold" nodeType="afterEffect">
                                  <p:stCondLst>
                                    <p:cond delay="5000"/>
                                  </p:stCondLst>
                                  <p:childTnLst>
                                    <p:animMotion origin="layout" path="M 0.14042 0.24861 L 0 0" pathEditMode="relative" ptsTypes="AA">
                                      <p:cBhvr>
                                        <p:cTn id="11" dur="30000" fill="hold"/>
                                        <p:tgtEl>
                                          <p:spTgt spid="5"/>
                                        </p:tgtEl>
                                        <p:attrNameLst>
                                          <p:attrName>ppt_x</p:attrName>
                                          <p:attrName>ppt_y</p:attrName>
                                        </p:attrNameLst>
                                      </p:cBhvr>
                                    </p:animMotion>
                                  </p:childTnLst>
                                </p:cTn>
                              </p:par>
                              <p:par>
                                <p:cTn id="12" presetID="6" presetClass="emph" presetSubtype="0" accel="50000" decel="50000" fill="hold" nodeType="withEffect">
                                  <p:stCondLst>
                                    <p:cond delay="5000"/>
                                  </p:stCondLst>
                                  <p:childTnLst>
                                    <p:animScale>
                                      <p:cBhvr>
                                        <p:cTn id="13" dur="30000" fill="hold"/>
                                        <p:tgtEl>
                                          <p:spTgt spid="5"/>
                                        </p:tgtEl>
                                      </p:cBhvr>
                                      <p:by x="150000" y="150000"/>
                                      <p:to x="100000" y="100000"/>
                                    </p:animScale>
                                  </p:childTnLst>
                                </p:cTn>
                              </p:par>
                            </p:childTnLst>
                          </p:cTn>
                        </p:par>
                        <p:par>
                          <p:cTn id="14" fill="hold">
                            <p:stCondLst>
                              <p:cond delay="65000"/>
                            </p:stCondLst>
                            <p:childTnLst>
                              <p:par>
                                <p:cTn id="15" presetID="0" presetClass="path" presetSubtype="0" accel="50000" decel="50000" fill="hold" nodeType="afterEffect">
                                  <p:stCondLst>
                                    <p:cond delay="0"/>
                                  </p:stCondLst>
                                  <p:childTnLst>
                                    <p:animMotion origin="layout" path="M 0 0 L 0 0" pathEditMode="relative" ptsTypes="AA">
                                      <p:cBhvr>
                                        <p:cTn id="16" dur="5000" fill="hold"/>
                                        <p:tgtEl>
                                          <p:spTgt spid="5"/>
                                        </p:tgtEl>
                                        <p:attrNameLst>
                                          <p:attrName>ppt_x</p:attrName>
                                          <p:attrName>ppt_y</p:attrName>
                                        </p:attrNameLst>
                                      </p:cBhvr>
                                    </p:animMotion>
                                  </p:childTnLst>
                                </p:cTn>
                              </p:par>
                            </p:childTnLst>
                          </p:cTn>
                        </p:par>
                      </p:childTnLst>
                    </p:cTn>
                  </p:par>
                </p:childTnLst>
              </p:cTn>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6A73C0-A9CD-ACBA-F50A-9836286782C8}"/>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C8D9C155-6D48-1EA6-1F26-1D9EFD3C1D30}"/>
              </a:ext>
            </a:extLst>
          </p:cNvPr>
          <p:cNvPicPr>
            <a:picLocks noChangeAspect="1"/>
          </p:cNvPicPr>
          <p:nvPr/>
        </p:nvPicPr>
        <p:blipFill>
          <a:blip r:embed="rId3">
            <a:alphaModFix amt="15000"/>
          </a:blip>
          <a:srcRect b="19"/>
          <a:stretch>
            <a:fillRect/>
          </a:stretch>
        </p:blipFill>
        <p:spPr>
          <a:xfrm>
            <a:off x="-1130" y="12879"/>
            <a:ext cx="12194260" cy="6858000"/>
          </a:xfrm>
          <a:prstGeom prst="rect">
            <a:avLst/>
          </a:prstGeom>
        </p:spPr>
      </p:pic>
      <p:sp>
        <p:nvSpPr>
          <p:cNvPr id="2" name="Title 1">
            <a:extLst>
              <a:ext uri="{FF2B5EF4-FFF2-40B4-BE49-F238E27FC236}">
                <a16:creationId xmlns:a16="http://schemas.microsoft.com/office/drawing/2014/main" id="{0F2EFA18-8C86-2365-AED5-FB904BC0CC9D}"/>
              </a:ext>
            </a:extLst>
          </p:cNvPr>
          <p:cNvSpPr>
            <a:spLocks noGrp="1"/>
          </p:cNvSpPr>
          <p:nvPr>
            <p:ph type="title"/>
          </p:nvPr>
        </p:nvSpPr>
        <p:spPr/>
        <p:txBody>
          <a:bodyPr/>
          <a:lstStyle/>
          <a:p>
            <a:r>
              <a:rPr lang="en-US">
                <a:latin typeface="Segoe UI Semibold" panose="020B0702040204020203" pitchFamily="34" charset="0"/>
                <a:cs typeface="Segoe UI Semibold" panose="020B0702040204020203" pitchFamily="34" charset="0"/>
              </a:rPr>
              <a:t>EXERCISE INSTRUCTIONS</a:t>
            </a:r>
          </a:p>
        </p:txBody>
      </p:sp>
      <p:sp>
        <p:nvSpPr>
          <p:cNvPr id="3" name="Content Placeholder 2">
            <a:extLst>
              <a:ext uri="{FF2B5EF4-FFF2-40B4-BE49-F238E27FC236}">
                <a16:creationId xmlns:a16="http://schemas.microsoft.com/office/drawing/2014/main" id="{68A8E750-0CD1-D14A-4574-33BB4AE1E702}"/>
              </a:ext>
            </a:extLst>
          </p:cNvPr>
          <p:cNvSpPr>
            <a:spLocks noGrp="1"/>
          </p:cNvSpPr>
          <p:nvPr>
            <p:ph idx="1"/>
          </p:nvPr>
        </p:nvSpPr>
        <p:spPr>
          <a:xfrm>
            <a:off x="838200" y="1547046"/>
            <a:ext cx="10515600" cy="5309672"/>
          </a:xfrm>
        </p:spPr>
        <p:txBody>
          <a:bodyPr>
            <a:normAutofit/>
          </a:bodyPr>
          <a:lstStyle/>
          <a:p>
            <a:pPr>
              <a:lnSpc>
                <a:spcPct val="100000"/>
              </a:lnSpc>
              <a:spcBef>
                <a:spcPts val="0"/>
              </a:spcBef>
              <a:spcAft>
                <a:spcPts val="600"/>
              </a:spcAft>
            </a:pPr>
            <a:r>
              <a:rPr lang="en-US" sz="3200">
                <a:latin typeface="Segoe UI" panose="020B0502040204020203" pitchFamily="34" charset="0"/>
                <a:cs typeface="Segoe UI" panose="020B0502040204020203" pitchFamily="34" charset="0"/>
              </a:rPr>
              <a:t>Collecting information from all players is a critical component of the exercise. </a:t>
            </a:r>
            <a:br>
              <a:rPr lang="en-US" sz="3200">
                <a:latin typeface="Segoe UI" panose="020B0502040204020203" pitchFamily="34" charset="0"/>
                <a:cs typeface="Segoe UI" panose="020B0502040204020203" pitchFamily="34" charset="0"/>
              </a:rPr>
            </a:br>
            <a:endParaRPr lang="en-US" sz="3200">
              <a:latin typeface="Segoe UI" panose="020B0502040204020203" pitchFamily="34" charset="0"/>
              <a:cs typeface="Segoe UI" panose="020B0502040204020203" pitchFamily="34" charset="0"/>
            </a:endParaRPr>
          </a:p>
          <a:p>
            <a:pPr>
              <a:lnSpc>
                <a:spcPct val="100000"/>
              </a:lnSpc>
              <a:spcBef>
                <a:spcPts val="0"/>
              </a:spcBef>
              <a:spcAft>
                <a:spcPts val="600"/>
              </a:spcAft>
            </a:pPr>
            <a:r>
              <a:rPr lang="en-US" sz="3200">
                <a:latin typeface="Segoe UI" panose="020B0502040204020203" pitchFamily="34" charset="0"/>
                <a:cs typeface="Segoe UI" panose="020B0502040204020203" pitchFamily="34" charset="0"/>
              </a:rPr>
              <a:t>Each group should identify a data entry player; you can rotate this position if you wish. </a:t>
            </a:r>
          </a:p>
          <a:p>
            <a:pPr>
              <a:lnSpc>
                <a:spcPct val="100000"/>
              </a:lnSpc>
              <a:spcBef>
                <a:spcPts val="0"/>
              </a:spcBef>
              <a:spcAft>
                <a:spcPts val="600"/>
              </a:spcAft>
            </a:pPr>
            <a:endParaRPr lang="en-US" sz="3200">
              <a:latin typeface="Segoe UI" panose="020B0502040204020203" pitchFamily="34" charset="0"/>
              <a:cs typeface="Segoe UI" panose="020B0502040204020203" pitchFamily="34" charset="0"/>
            </a:endParaRPr>
          </a:p>
          <a:p>
            <a:pPr>
              <a:lnSpc>
                <a:spcPct val="100000"/>
              </a:lnSpc>
              <a:spcBef>
                <a:spcPts val="0"/>
              </a:spcBef>
              <a:spcAft>
                <a:spcPts val="600"/>
              </a:spcAft>
            </a:pPr>
            <a:r>
              <a:rPr lang="en-US" sz="3200">
                <a:latin typeface="Segoe UI" panose="020B0502040204020203" pitchFamily="34" charset="0"/>
                <a:cs typeface="Segoe UI" panose="020B0502040204020203" pitchFamily="34" charset="0"/>
              </a:rPr>
              <a:t>Data entry is VERY subjective; don’t stress over details about the nature of the cyber incidents, it might change overtime. </a:t>
            </a:r>
          </a:p>
        </p:txBody>
      </p:sp>
      <p:pic>
        <p:nvPicPr>
          <p:cNvPr id="6" name="Picture 5">
            <a:extLst>
              <a:ext uri="{FF2B5EF4-FFF2-40B4-BE49-F238E27FC236}">
                <a16:creationId xmlns:a16="http://schemas.microsoft.com/office/drawing/2014/main" id="{9CF5DDF3-E61B-242E-0054-AAE9146DE8FC}"/>
              </a:ext>
            </a:extLst>
          </p:cNvPr>
          <p:cNvPicPr>
            <a:picLocks noChangeAspect="1"/>
          </p:cNvPicPr>
          <p:nvPr/>
        </p:nvPicPr>
        <p:blipFill>
          <a:blip r:embed="rId4"/>
          <a:stretch/>
        </p:blipFill>
        <p:spPr>
          <a:xfrm>
            <a:off x="10654981" y="98992"/>
            <a:ext cx="1325563" cy="1325563"/>
          </a:xfrm>
          <a:prstGeom prst="rect">
            <a:avLst/>
          </a:prstGeom>
        </p:spPr>
      </p:pic>
    </p:spTree>
    <p:extLst>
      <p:ext uri="{BB962C8B-B14F-4D97-AF65-F5344CB8AC3E}">
        <p14:creationId xmlns:p14="http://schemas.microsoft.com/office/powerpoint/2010/main" val="487647783"/>
      </p:ext>
    </p:extLst>
  </p:cSld>
  <p:clrMapOvr>
    <a:masterClrMapping/>
  </p:clrMapOvr>
  <p:timing>
    <p:tnLst>
      <p:par>
        <p:cTn id="1" dur="indefinite" restart="never" nodeType="tmRoot">
          <p:childTnLst>
            <p:seq concurrent="1">
              <p:cTn id="2" repeatCount="indefinite" restart="whenNotActive" fill="hold" evtFilter="cancelBubble" nodeType="interactiveSeq">
                <p:stCondLst>
                  <p:cond delay="indefinite"/>
                  <p:cond evt="onBegin" delay="0">
                    <p:tn val="1"/>
                  </p:cond>
                </p:stCondLst>
                <p:endSync evt="end" delay="0">
                  <p:rtn val="all"/>
                </p:endSync>
                <p:childTnLst>
                  <p:par>
                    <p:cTn id="3" fill="hold">
                      <p:stCondLst>
                        <p:cond delay="0"/>
                      </p:stCondLst>
                      <p:childTnLst>
                        <p:par>
                          <p:cTn id="4" fill="hold">
                            <p:stCondLst>
                              <p:cond delay="0"/>
                            </p:stCondLst>
                            <p:childTnLst>
                              <p:par>
                                <p:cTn id="5" presetID="0" presetClass="path" presetSubtype="0" accel="50000" decel="50000" fill="hold" nodeType="clickEffect">
                                  <p:stCondLst>
                                    <p:cond delay="0"/>
                                  </p:stCondLst>
                                  <p:childTnLst>
                                    <p:animMotion origin="layout" path="M 0 -1.85185E-6 L 0.14036 0.24861 " pathEditMode="relative" rAng="0" ptsTypes="AA">
                                      <p:cBhvr>
                                        <p:cTn id="6" dur="30000" fill="hold"/>
                                        <p:tgtEl>
                                          <p:spTgt spid="5"/>
                                        </p:tgtEl>
                                        <p:attrNameLst>
                                          <p:attrName>ppt_x</p:attrName>
                                          <p:attrName>ppt_y</p:attrName>
                                        </p:attrNameLst>
                                      </p:cBhvr>
                                      <p:rCtr x="7018" y="12431"/>
                                    </p:animMotion>
                                  </p:childTnLst>
                                </p:cTn>
                              </p:par>
                              <p:par>
                                <p:cTn id="7" presetID="6" presetClass="emph" presetSubtype="0" accel="50000" decel="50000" fill="hold" nodeType="withEffect">
                                  <p:stCondLst>
                                    <p:cond delay="0"/>
                                  </p:stCondLst>
                                  <p:childTnLst>
                                    <p:animScale>
                                      <p:cBhvr>
                                        <p:cTn id="8" dur="30000" fill="hold"/>
                                        <p:tgtEl>
                                          <p:spTgt spid="5"/>
                                        </p:tgtEl>
                                      </p:cBhvr>
                                      <p:by x="150000" y="150000"/>
                                    </p:animScale>
                                  </p:childTnLst>
                                </p:cTn>
                              </p:par>
                            </p:childTnLst>
                          </p:cTn>
                        </p:par>
                        <p:par>
                          <p:cTn id="9" fill="hold">
                            <p:stCondLst>
                              <p:cond delay="30000"/>
                            </p:stCondLst>
                            <p:childTnLst>
                              <p:par>
                                <p:cTn id="10" presetID="0" presetClass="path" presetSubtype="0" accel="50000" decel="50000" fill="hold" nodeType="afterEffect">
                                  <p:stCondLst>
                                    <p:cond delay="5000"/>
                                  </p:stCondLst>
                                  <p:childTnLst>
                                    <p:animMotion origin="layout" path="M 0.14036 0.24861 L 0 -1.85185E-6 " pathEditMode="relative" rAng="0" ptsTypes="AA">
                                      <p:cBhvr>
                                        <p:cTn id="11" dur="30000" fill="hold"/>
                                        <p:tgtEl>
                                          <p:spTgt spid="5"/>
                                        </p:tgtEl>
                                        <p:attrNameLst>
                                          <p:attrName>ppt_x</p:attrName>
                                          <p:attrName>ppt_y</p:attrName>
                                        </p:attrNameLst>
                                      </p:cBhvr>
                                      <p:rCtr x="-7018" y="-12431"/>
                                    </p:animMotion>
                                  </p:childTnLst>
                                </p:cTn>
                              </p:par>
                              <p:par>
                                <p:cTn id="12" presetID="6" presetClass="emph" presetSubtype="0" accel="50000" decel="50000" fill="hold" nodeType="withEffect">
                                  <p:stCondLst>
                                    <p:cond delay="5000"/>
                                  </p:stCondLst>
                                  <p:childTnLst>
                                    <p:animScale>
                                      <p:cBhvr>
                                        <p:cTn id="13" dur="30000" fill="hold"/>
                                        <p:tgtEl>
                                          <p:spTgt spid="5"/>
                                        </p:tgtEl>
                                      </p:cBhvr>
                                      <p:by x="150000" y="150000"/>
                                      <p:to x="100000" y="100000"/>
                                    </p:animScale>
                                  </p:childTnLst>
                                </p:cTn>
                              </p:par>
                            </p:childTnLst>
                          </p:cTn>
                        </p:par>
                        <p:par>
                          <p:cTn id="14" fill="hold">
                            <p:stCondLst>
                              <p:cond delay="65000"/>
                            </p:stCondLst>
                            <p:childTnLst>
                              <p:par>
                                <p:cTn id="15" presetID="0" presetClass="path" presetSubtype="0" accel="50000" decel="50000" fill="hold" nodeType="afterEffect">
                                  <p:stCondLst>
                                    <p:cond delay="0"/>
                                  </p:stCondLst>
                                  <p:childTnLst>
                                    <p:animMotion origin="layout" path="M 0 -1.85185E-6 L 0 0.00023 " pathEditMode="relative" rAng="0" ptsTypes="AA">
                                      <p:cBhvr>
                                        <p:cTn id="16" dur="5000" fill="hold"/>
                                        <p:tgtEl>
                                          <p:spTgt spid="5"/>
                                        </p:tgtEl>
                                        <p:attrNameLst>
                                          <p:attrName>ppt_x</p:attrName>
                                          <p:attrName>ppt_y</p:attrName>
                                        </p:attrNameLst>
                                      </p:cBhvr>
                                      <p:rCtr x="0" y="0"/>
                                    </p:animMotion>
                                  </p:childTnLst>
                                </p:cTn>
                              </p:par>
                            </p:childTnLst>
                          </p:cTn>
                        </p:par>
                      </p:childTnLst>
                    </p:cTn>
                  </p:par>
                </p:childTnLst>
              </p:cTn>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3DBC2-A926-B563-94AE-2612A575168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3F309636-BCDC-0FC4-0E6C-1126A1C15124}"/>
              </a:ext>
            </a:extLst>
          </p:cNvPr>
          <p:cNvPicPr>
            <a:picLocks noChangeAspect="1"/>
          </p:cNvPicPr>
          <p:nvPr/>
        </p:nvPicPr>
        <p:blipFill>
          <a:blip r:embed="rId3">
            <a:alphaModFix amt="15000"/>
          </a:blip>
          <a:srcRect b="19"/>
          <a:stretch>
            <a:fillRect/>
          </a:stretch>
        </p:blipFill>
        <p:spPr>
          <a:xfrm>
            <a:off x="-1130" y="0"/>
            <a:ext cx="12194260" cy="6858000"/>
          </a:xfrm>
          <a:prstGeom prst="rect">
            <a:avLst/>
          </a:prstGeom>
        </p:spPr>
      </p:pic>
      <p:sp>
        <p:nvSpPr>
          <p:cNvPr id="2" name="Title 1">
            <a:extLst>
              <a:ext uri="{FF2B5EF4-FFF2-40B4-BE49-F238E27FC236}">
                <a16:creationId xmlns:a16="http://schemas.microsoft.com/office/drawing/2014/main" id="{AE6F9173-1F9F-AD9C-8172-81380ABE7CC7}"/>
              </a:ext>
            </a:extLst>
          </p:cNvPr>
          <p:cNvSpPr>
            <a:spLocks noGrp="1"/>
          </p:cNvSpPr>
          <p:nvPr>
            <p:ph type="title"/>
          </p:nvPr>
        </p:nvSpPr>
        <p:spPr/>
        <p:txBody>
          <a:bodyPr/>
          <a:lstStyle/>
          <a:p>
            <a:r>
              <a:rPr lang="en-US">
                <a:latin typeface="Segoe UI Semibold" panose="020B0702040204020203" pitchFamily="34" charset="0"/>
                <a:cs typeface="Segoe UI Semibold" panose="020B0702040204020203" pitchFamily="34" charset="0"/>
              </a:rPr>
              <a:t>ArcGIS Survey123 </a:t>
            </a:r>
          </a:p>
        </p:txBody>
      </p:sp>
      <p:sp>
        <p:nvSpPr>
          <p:cNvPr id="3" name="Content Placeholder 2">
            <a:extLst>
              <a:ext uri="{FF2B5EF4-FFF2-40B4-BE49-F238E27FC236}">
                <a16:creationId xmlns:a16="http://schemas.microsoft.com/office/drawing/2014/main" id="{F9B6CC31-6B71-0488-056F-50B58C36DC30}"/>
              </a:ext>
            </a:extLst>
          </p:cNvPr>
          <p:cNvSpPr>
            <a:spLocks noGrp="1"/>
          </p:cNvSpPr>
          <p:nvPr>
            <p:ph idx="1"/>
          </p:nvPr>
        </p:nvSpPr>
        <p:spPr>
          <a:xfrm>
            <a:off x="838200" y="1547046"/>
            <a:ext cx="10515600" cy="5309672"/>
          </a:xfrm>
        </p:spPr>
        <p:txBody>
          <a:bodyPr>
            <a:normAutofit/>
          </a:bodyPr>
          <a:lstStyle/>
          <a:p>
            <a:pPr>
              <a:lnSpc>
                <a:spcPct val="100000"/>
              </a:lnSpc>
              <a:spcBef>
                <a:spcPts val="0"/>
              </a:spcBef>
              <a:spcAft>
                <a:spcPts val="600"/>
              </a:spcAft>
            </a:pPr>
            <a:r>
              <a:rPr lang="en-US" sz="3200">
                <a:latin typeface="Segoe UI" panose="020B0502040204020203" pitchFamily="34" charset="0"/>
                <a:cs typeface="Segoe UI" panose="020B0502040204020203" pitchFamily="34" charset="0"/>
              </a:rPr>
              <a:t>We are using Survey123 as a data collection tool for exercise play. </a:t>
            </a:r>
          </a:p>
          <a:p>
            <a:pPr>
              <a:lnSpc>
                <a:spcPct val="100000"/>
              </a:lnSpc>
              <a:spcBef>
                <a:spcPts val="0"/>
              </a:spcBef>
              <a:spcAft>
                <a:spcPts val="600"/>
              </a:spcAft>
            </a:pPr>
            <a:endParaRPr lang="en-US" sz="3200">
              <a:latin typeface="Segoe UI" panose="020B0502040204020203" pitchFamily="34" charset="0"/>
              <a:cs typeface="Segoe UI" panose="020B0502040204020203" pitchFamily="34" charset="0"/>
            </a:endParaRPr>
          </a:p>
          <a:p>
            <a:pPr>
              <a:lnSpc>
                <a:spcPct val="100000"/>
              </a:lnSpc>
              <a:spcBef>
                <a:spcPts val="0"/>
              </a:spcBef>
              <a:spcAft>
                <a:spcPts val="600"/>
              </a:spcAft>
            </a:pPr>
            <a:r>
              <a:rPr lang="en-US" sz="3200">
                <a:latin typeface="Segoe UI" panose="020B0502040204020203" pitchFamily="34" charset="0"/>
                <a:cs typeface="Segoe UI" panose="020B0502040204020203" pitchFamily="34" charset="0"/>
              </a:rPr>
              <a:t>The data entered by each county group can be viewed via the live dashboard during the exercise and will be captured afterward for follow-up. </a:t>
            </a:r>
          </a:p>
          <a:p>
            <a:pPr>
              <a:lnSpc>
                <a:spcPct val="100000"/>
              </a:lnSpc>
              <a:spcBef>
                <a:spcPts val="0"/>
              </a:spcBef>
              <a:spcAft>
                <a:spcPts val="600"/>
              </a:spcAft>
            </a:pPr>
            <a:endParaRPr lang="en-US" sz="3200">
              <a:latin typeface="Segoe UI" panose="020B0502040204020203" pitchFamily="34" charset="0"/>
              <a:cs typeface="Segoe UI" panose="020B0502040204020203" pitchFamily="34" charset="0"/>
            </a:endParaRPr>
          </a:p>
          <a:p>
            <a:pPr>
              <a:lnSpc>
                <a:spcPct val="100000"/>
              </a:lnSpc>
              <a:spcBef>
                <a:spcPts val="0"/>
              </a:spcBef>
              <a:spcAft>
                <a:spcPts val="600"/>
              </a:spcAft>
            </a:pPr>
            <a:r>
              <a:rPr lang="en-US" sz="3200">
                <a:latin typeface="Segoe UI" panose="020B0502040204020203" pitchFamily="34" charset="0"/>
                <a:cs typeface="Segoe UI" panose="020B0502040204020203" pitchFamily="34" charset="0"/>
              </a:rPr>
              <a:t>Links to both the survey and the dashboard are in the Sitman. </a:t>
            </a:r>
          </a:p>
          <a:p>
            <a:pPr>
              <a:lnSpc>
                <a:spcPct val="100000"/>
              </a:lnSpc>
              <a:spcBef>
                <a:spcPts val="0"/>
              </a:spcBef>
              <a:spcAft>
                <a:spcPts val="600"/>
              </a:spcAft>
            </a:pPr>
            <a:endParaRPr lang="en-US" sz="3200">
              <a:latin typeface="Segoe UI" panose="020B0502040204020203" pitchFamily="34" charset="0"/>
              <a:cs typeface="Segoe UI" panose="020B0502040204020203" pitchFamily="34" charset="0"/>
            </a:endParaRPr>
          </a:p>
          <a:p>
            <a:pPr>
              <a:lnSpc>
                <a:spcPct val="100000"/>
              </a:lnSpc>
              <a:spcBef>
                <a:spcPts val="0"/>
              </a:spcBef>
              <a:spcAft>
                <a:spcPts val="600"/>
              </a:spcAft>
            </a:pPr>
            <a:endParaRPr lang="en-US" sz="3200">
              <a:latin typeface="Segoe UI" panose="020B0502040204020203" pitchFamily="34" charset="0"/>
              <a:cs typeface="Segoe UI" panose="020B0502040204020203" pitchFamily="34" charset="0"/>
            </a:endParaRPr>
          </a:p>
          <a:p>
            <a:pPr>
              <a:lnSpc>
                <a:spcPct val="100000"/>
              </a:lnSpc>
              <a:spcBef>
                <a:spcPts val="0"/>
              </a:spcBef>
              <a:spcAft>
                <a:spcPts val="600"/>
              </a:spcAft>
            </a:pPr>
            <a:endParaRPr lang="en-US" sz="3200">
              <a:latin typeface="Segoe UI" panose="020B0502040204020203" pitchFamily="34" charset="0"/>
              <a:cs typeface="Segoe UI" panose="020B0502040204020203" pitchFamily="34" charset="0"/>
            </a:endParaRPr>
          </a:p>
        </p:txBody>
      </p:sp>
      <p:pic>
        <p:nvPicPr>
          <p:cNvPr id="6" name="Picture 5">
            <a:extLst>
              <a:ext uri="{FF2B5EF4-FFF2-40B4-BE49-F238E27FC236}">
                <a16:creationId xmlns:a16="http://schemas.microsoft.com/office/drawing/2014/main" id="{B620578B-4A69-EE2C-E1E1-E1E96789BFF4}"/>
              </a:ext>
            </a:extLst>
          </p:cNvPr>
          <p:cNvPicPr>
            <a:picLocks noChangeAspect="1"/>
          </p:cNvPicPr>
          <p:nvPr/>
        </p:nvPicPr>
        <p:blipFill>
          <a:blip r:embed="rId4"/>
          <a:stretch/>
        </p:blipFill>
        <p:spPr>
          <a:xfrm>
            <a:off x="10654981" y="98992"/>
            <a:ext cx="1325563" cy="1325563"/>
          </a:xfrm>
          <a:prstGeom prst="rect">
            <a:avLst/>
          </a:prstGeom>
        </p:spPr>
      </p:pic>
      <p:pic>
        <p:nvPicPr>
          <p:cNvPr id="4" name="Picture 3">
            <a:extLst>
              <a:ext uri="{FF2B5EF4-FFF2-40B4-BE49-F238E27FC236}">
                <a16:creationId xmlns:a16="http://schemas.microsoft.com/office/drawing/2014/main" id="{A487B737-1774-8F2F-62E8-2B9F3F387B9C}"/>
              </a:ext>
            </a:extLst>
          </p:cNvPr>
          <p:cNvPicPr>
            <a:picLocks noChangeAspect="1"/>
          </p:cNvPicPr>
          <p:nvPr/>
        </p:nvPicPr>
        <p:blipFill>
          <a:blip r:embed="rId5"/>
          <a:stretch>
            <a:fillRect/>
          </a:stretch>
        </p:blipFill>
        <p:spPr>
          <a:xfrm>
            <a:off x="5429249" y="212498"/>
            <a:ext cx="973365" cy="973365"/>
          </a:xfrm>
          <a:prstGeom prst="rect">
            <a:avLst/>
          </a:prstGeom>
        </p:spPr>
      </p:pic>
    </p:spTree>
    <p:extLst>
      <p:ext uri="{BB962C8B-B14F-4D97-AF65-F5344CB8AC3E}">
        <p14:creationId xmlns:p14="http://schemas.microsoft.com/office/powerpoint/2010/main" val="3191686011"/>
      </p:ext>
    </p:extLst>
  </p:cSld>
  <p:clrMapOvr>
    <a:masterClrMapping/>
  </p:clrMapOvr>
  <p:timing>
    <p:tnLst>
      <p:par>
        <p:cTn id="1" dur="indefinite" restart="never" nodeType="tmRoot">
          <p:childTnLst>
            <p:seq concurrent="1">
              <p:cTn id="2" repeatCount="indefinite" restart="whenNotActive" fill="hold" evtFilter="cancelBubble" nodeType="interactiveSeq">
                <p:stCondLst>
                  <p:cond delay="indefinite"/>
                  <p:cond evt="onBegin" delay="0">
                    <p:tn val="1"/>
                  </p:cond>
                </p:stCondLst>
                <p:endSync evt="end" delay="0">
                  <p:rtn val="all"/>
                </p:endSync>
                <p:childTnLst>
                  <p:par>
                    <p:cTn id="3" fill="hold">
                      <p:stCondLst>
                        <p:cond delay="0"/>
                      </p:stCondLst>
                      <p:childTnLst>
                        <p:par>
                          <p:cTn id="4" fill="hold">
                            <p:stCondLst>
                              <p:cond delay="0"/>
                            </p:stCondLst>
                            <p:childTnLst>
                              <p:par>
                                <p:cTn id="5" presetID="0" presetClass="path" presetSubtype="0" accel="50000" decel="50000" fill="hold" nodeType="clickEffect">
                                  <p:stCondLst>
                                    <p:cond delay="0"/>
                                  </p:stCondLst>
                                  <p:childTnLst>
                                    <p:animMotion origin="layout" path="M 0 0 L 0.14042 0.24861" pathEditMode="relative" ptsTypes="AA">
                                      <p:cBhvr>
                                        <p:cTn id="6" dur="30000" fill="hold"/>
                                        <p:tgtEl>
                                          <p:spTgt spid="5"/>
                                        </p:tgtEl>
                                        <p:attrNameLst>
                                          <p:attrName>ppt_x</p:attrName>
                                          <p:attrName>ppt_y</p:attrName>
                                        </p:attrNameLst>
                                      </p:cBhvr>
                                    </p:animMotion>
                                  </p:childTnLst>
                                </p:cTn>
                              </p:par>
                              <p:par>
                                <p:cTn id="7" presetID="6" presetClass="emph" presetSubtype="0" accel="50000" decel="50000" fill="hold" nodeType="withEffect">
                                  <p:stCondLst>
                                    <p:cond delay="0"/>
                                  </p:stCondLst>
                                  <p:childTnLst>
                                    <p:animScale>
                                      <p:cBhvr>
                                        <p:cTn id="8" dur="30000" fill="hold"/>
                                        <p:tgtEl>
                                          <p:spTgt spid="5"/>
                                        </p:tgtEl>
                                      </p:cBhvr>
                                      <p:by x="150000" y="150000"/>
                                    </p:animScale>
                                  </p:childTnLst>
                                </p:cTn>
                              </p:par>
                            </p:childTnLst>
                          </p:cTn>
                        </p:par>
                        <p:par>
                          <p:cTn id="9" fill="hold">
                            <p:stCondLst>
                              <p:cond delay="30000"/>
                            </p:stCondLst>
                            <p:childTnLst>
                              <p:par>
                                <p:cTn id="10" presetID="0" presetClass="path" presetSubtype="0" accel="50000" decel="50000" fill="hold" nodeType="afterEffect">
                                  <p:stCondLst>
                                    <p:cond delay="5000"/>
                                  </p:stCondLst>
                                  <p:childTnLst>
                                    <p:animMotion origin="layout" path="M 0.14042 0.24861 L 0 0" pathEditMode="relative" ptsTypes="AA">
                                      <p:cBhvr>
                                        <p:cTn id="11" dur="30000" fill="hold"/>
                                        <p:tgtEl>
                                          <p:spTgt spid="5"/>
                                        </p:tgtEl>
                                        <p:attrNameLst>
                                          <p:attrName>ppt_x</p:attrName>
                                          <p:attrName>ppt_y</p:attrName>
                                        </p:attrNameLst>
                                      </p:cBhvr>
                                    </p:animMotion>
                                  </p:childTnLst>
                                </p:cTn>
                              </p:par>
                              <p:par>
                                <p:cTn id="12" presetID="6" presetClass="emph" presetSubtype="0" accel="50000" decel="50000" fill="hold" nodeType="withEffect">
                                  <p:stCondLst>
                                    <p:cond delay="5000"/>
                                  </p:stCondLst>
                                  <p:childTnLst>
                                    <p:animScale>
                                      <p:cBhvr>
                                        <p:cTn id="13" dur="30000" fill="hold"/>
                                        <p:tgtEl>
                                          <p:spTgt spid="5"/>
                                        </p:tgtEl>
                                      </p:cBhvr>
                                      <p:by x="150000" y="150000"/>
                                      <p:to x="100000" y="100000"/>
                                    </p:animScale>
                                  </p:childTnLst>
                                </p:cTn>
                              </p:par>
                            </p:childTnLst>
                          </p:cTn>
                        </p:par>
                        <p:par>
                          <p:cTn id="14" fill="hold">
                            <p:stCondLst>
                              <p:cond delay="65000"/>
                            </p:stCondLst>
                            <p:childTnLst>
                              <p:par>
                                <p:cTn id="15" presetID="0" presetClass="path" presetSubtype="0" accel="50000" decel="50000" fill="hold" nodeType="afterEffect">
                                  <p:stCondLst>
                                    <p:cond delay="0"/>
                                  </p:stCondLst>
                                  <p:childTnLst>
                                    <p:animMotion origin="layout" path="M 0 0 L 0 0" pathEditMode="relative" ptsTypes="AA">
                                      <p:cBhvr>
                                        <p:cTn id="16" dur="5000" fill="hold"/>
                                        <p:tgtEl>
                                          <p:spTgt spid="5"/>
                                        </p:tgtEl>
                                        <p:attrNameLst>
                                          <p:attrName>ppt_x</p:attrName>
                                          <p:attrName>ppt_y</p:attrName>
                                        </p:attrNameLst>
                                      </p:cBhvr>
                                    </p:animMotion>
                                  </p:childTnLst>
                                </p:cTn>
                              </p:par>
                            </p:childTnLst>
                          </p:cTn>
                        </p:par>
                      </p:childTnLst>
                    </p:cTn>
                  </p:par>
                </p:childTnLst>
              </p:cTn>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94C04C-B686-1BC0-E9C3-1501B91496A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C53634D-7732-DE41-4ED9-CDA3750DB4E1}"/>
              </a:ext>
            </a:extLst>
          </p:cNvPr>
          <p:cNvPicPr>
            <a:picLocks noChangeAspect="1"/>
          </p:cNvPicPr>
          <p:nvPr/>
        </p:nvPicPr>
        <p:blipFill>
          <a:blip r:embed="rId5">
            <a:alphaModFix amt="15000"/>
          </a:blip>
          <a:srcRect b="19"/>
          <a:stretch>
            <a:fillRect/>
          </a:stretch>
        </p:blipFill>
        <p:spPr>
          <a:xfrm>
            <a:off x="-1130" y="0"/>
            <a:ext cx="12194260" cy="6858000"/>
          </a:xfrm>
          <a:prstGeom prst="rect">
            <a:avLst/>
          </a:prstGeom>
        </p:spPr>
      </p:pic>
      <p:pic>
        <p:nvPicPr>
          <p:cNvPr id="4" name="Screen Recording 2026-07-15 at 2.51.54 PM">
            <a:hlinkClick r:id="" action="ppaction://media"/>
            <a:extLst>
              <a:ext uri="{FF2B5EF4-FFF2-40B4-BE49-F238E27FC236}">
                <a16:creationId xmlns:a16="http://schemas.microsoft.com/office/drawing/2014/main" id="{03EC542A-2E3D-B1B8-A9F9-784A1E15790B}"/>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6"/>
          <a:stretch>
            <a:fillRect/>
          </a:stretch>
        </p:blipFill>
        <p:spPr>
          <a:xfrm>
            <a:off x="2719342" y="0"/>
            <a:ext cx="6753316" cy="6862074"/>
          </a:xfrm>
        </p:spPr>
      </p:pic>
      <p:pic>
        <p:nvPicPr>
          <p:cNvPr id="6" name="Picture 5">
            <a:extLst>
              <a:ext uri="{FF2B5EF4-FFF2-40B4-BE49-F238E27FC236}">
                <a16:creationId xmlns:a16="http://schemas.microsoft.com/office/drawing/2014/main" id="{2F11ACAC-BD2B-1149-060F-284CC8C3B071}"/>
              </a:ext>
            </a:extLst>
          </p:cNvPr>
          <p:cNvPicPr>
            <a:picLocks noChangeAspect="1"/>
          </p:cNvPicPr>
          <p:nvPr/>
        </p:nvPicPr>
        <p:blipFill>
          <a:blip r:embed="rId7"/>
          <a:stretch/>
        </p:blipFill>
        <p:spPr>
          <a:xfrm>
            <a:off x="10654981" y="98992"/>
            <a:ext cx="1325563" cy="1325563"/>
          </a:xfrm>
          <a:prstGeom prst="rect">
            <a:avLst/>
          </a:prstGeom>
        </p:spPr>
      </p:pic>
    </p:spTree>
    <p:extLst>
      <p:ext uri="{BB962C8B-B14F-4D97-AF65-F5344CB8AC3E}">
        <p14:creationId xmlns:p14="http://schemas.microsoft.com/office/powerpoint/2010/main" val="206107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681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3DE566-40CD-4887-8C7F-CAC2A2086FE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32B37AD7-9ECE-A624-8723-E7105CFAD460}"/>
              </a:ext>
            </a:extLst>
          </p:cNvPr>
          <p:cNvPicPr>
            <a:picLocks noChangeAspect="1"/>
          </p:cNvPicPr>
          <p:nvPr/>
        </p:nvPicPr>
        <p:blipFill>
          <a:blip r:embed="rId3">
            <a:alphaModFix amt="15000"/>
          </a:blip>
          <a:srcRect b="19"/>
          <a:stretch>
            <a:fillRect/>
          </a:stretch>
        </p:blipFill>
        <p:spPr>
          <a:xfrm>
            <a:off x="-1130" y="0"/>
            <a:ext cx="12194260" cy="6858000"/>
          </a:xfrm>
          <a:prstGeom prst="rect">
            <a:avLst/>
          </a:prstGeom>
        </p:spPr>
      </p:pic>
      <p:sp>
        <p:nvSpPr>
          <p:cNvPr id="2" name="Title 1">
            <a:extLst>
              <a:ext uri="{FF2B5EF4-FFF2-40B4-BE49-F238E27FC236}">
                <a16:creationId xmlns:a16="http://schemas.microsoft.com/office/drawing/2014/main" id="{A3253624-1773-C71E-FCB8-5C3AF513AC4B}"/>
              </a:ext>
            </a:extLst>
          </p:cNvPr>
          <p:cNvSpPr>
            <a:spLocks noGrp="1"/>
          </p:cNvSpPr>
          <p:nvPr>
            <p:ph type="title"/>
          </p:nvPr>
        </p:nvSpPr>
        <p:spPr/>
        <p:txBody>
          <a:bodyPr anchor="t"/>
          <a:lstStyle/>
          <a:p>
            <a:r>
              <a:rPr lang="en-US">
                <a:latin typeface="Segoe UI Semibold" panose="020B0702040204020203" pitchFamily="34" charset="0"/>
                <a:cs typeface="Segoe UI Semibold" panose="020B0702040204020203" pitchFamily="34" charset="0"/>
              </a:rPr>
              <a:t>Display Dashboard</a:t>
            </a:r>
          </a:p>
        </p:txBody>
      </p:sp>
      <p:sp>
        <p:nvSpPr>
          <p:cNvPr id="3" name="Content Placeholder 2">
            <a:extLst>
              <a:ext uri="{FF2B5EF4-FFF2-40B4-BE49-F238E27FC236}">
                <a16:creationId xmlns:a16="http://schemas.microsoft.com/office/drawing/2014/main" id="{10C8695B-B627-A048-3217-0FBAC58EBEF6}"/>
              </a:ext>
            </a:extLst>
          </p:cNvPr>
          <p:cNvSpPr>
            <a:spLocks noGrp="1"/>
          </p:cNvSpPr>
          <p:nvPr>
            <p:ph idx="1"/>
          </p:nvPr>
        </p:nvSpPr>
        <p:spPr>
          <a:xfrm>
            <a:off x="838200" y="1547046"/>
            <a:ext cx="10515600" cy="5309672"/>
          </a:xfrm>
        </p:spPr>
        <p:txBody>
          <a:bodyPr>
            <a:normAutofit/>
          </a:bodyPr>
          <a:lstStyle/>
          <a:p>
            <a:pPr>
              <a:lnSpc>
                <a:spcPct val="100000"/>
              </a:lnSpc>
              <a:spcBef>
                <a:spcPts val="0"/>
              </a:spcBef>
              <a:spcAft>
                <a:spcPts val="600"/>
              </a:spcAft>
            </a:pPr>
            <a:r>
              <a:rPr lang="en-US" sz="3200">
                <a:latin typeface="Segoe UI" panose="020B0502040204020203" pitchFamily="34" charset="0"/>
                <a:cs typeface="Segoe UI" panose="020B0502040204020203" pitchFamily="34" charset="0"/>
              </a:rPr>
              <a:t>Display Dashboard</a:t>
            </a:r>
          </a:p>
          <a:p>
            <a:pPr>
              <a:lnSpc>
                <a:spcPct val="100000"/>
              </a:lnSpc>
              <a:spcBef>
                <a:spcPts val="0"/>
              </a:spcBef>
              <a:spcAft>
                <a:spcPts val="600"/>
              </a:spcAft>
            </a:pPr>
            <a:endParaRPr lang="en-US" sz="3200">
              <a:latin typeface="Segoe UI" panose="020B0502040204020203" pitchFamily="34" charset="0"/>
              <a:cs typeface="Segoe UI" panose="020B0502040204020203" pitchFamily="34" charset="0"/>
            </a:endParaRPr>
          </a:p>
        </p:txBody>
      </p:sp>
      <p:pic>
        <p:nvPicPr>
          <p:cNvPr id="7" name="Picture 6">
            <a:extLst>
              <a:ext uri="{FF2B5EF4-FFF2-40B4-BE49-F238E27FC236}">
                <a16:creationId xmlns:a16="http://schemas.microsoft.com/office/drawing/2014/main" id="{E65DB966-07E9-2CF6-8546-19F5EC21A06F}"/>
              </a:ext>
            </a:extLst>
          </p:cNvPr>
          <p:cNvPicPr>
            <a:picLocks noChangeAspect="1"/>
          </p:cNvPicPr>
          <p:nvPr/>
        </p:nvPicPr>
        <p:blipFill>
          <a:blip r:embed="rId4"/>
          <a:stretch>
            <a:fillRect/>
          </a:stretch>
        </p:blipFill>
        <p:spPr>
          <a:xfrm>
            <a:off x="0" y="1155088"/>
            <a:ext cx="12192000" cy="5703553"/>
          </a:xfrm>
          <a:prstGeom prst="rect">
            <a:avLst/>
          </a:prstGeom>
        </p:spPr>
      </p:pic>
      <p:pic>
        <p:nvPicPr>
          <p:cNvPr id="6" name="Picture 5">
            <a:extLst>
              <a:ext uri="{FF2B5EF4-FFF2-40B4-BE49-F238E27FC236}">
                <a16:creationId xmlns:a16="http://schemas.microsoft.com/office/drawing/2014/main" id="{FA651F9A-048B-9784-B525-526384AB2A25}"/>
              </a:ext>
            </a:extLst>
          </p:cNvPr>
          <p:cNvPicPr>
            <a:picLocks noChangeAspect="1"/>
          </p:cNvPicPr>
          <p:nvPr/>
        </p:nvPicPr>
        <p:blipFill>
          <a:blip r:embed="rId5"/>
          <a:stretch/>
        </p:blipFill>
        <p:spPr>
          <a:xfrm>
            <a:off x="10654981" y="98992"/>
            <a:ext cx="1325563" cy="1325563"/>
          </a:xfrm>
          <a:prstGeom prst="rect">
            <a:avLst/>
          </a:prstGeom>
        </p:spPr>
      </p:pic>
    </p:spTree>
    <p:extLst>
      <p:ext uri="{BB962C8B-B14F-4D97-AF65-F5344CB8AC3E}">
        <p14:creationId xmlns:p14="http://schemas.microsoft.com/office/powerpoint/2010/main" val="3923867621"/>
      </p:ext>
    </p:extLst>
  </p:cSld>
  <p:clrMapOvr>
    <a:masterClrMapping/>
  </p:clrMapOvr>
  <p:timing>
    <p:tnLst>
      <p:par>
        <p:cTn id="1" dur="indefinite" restart="never" nodeType="tmRoot">
          <p:childTnLst>
            <p:seq concurrent="1">
              <p:cTn id="2" repeatCount="indefinite" restart="whenNotActive" fill="hold" evtFilter="cancelBubble" nodeType="interactiveSeq">
                <p:stCondLst>
                  <p:cond delay="indefinite"/>
                  <p:cond evt="onBegin" delay="0">
                    <p:tn val="1"/>
                  </p:cond>
                </p:stCondLst>
                <p:endSync evt="end" delay="0">
                  <p:rtn val="all"/>
                </p:endSync>
                <p:childTnLst>
                  <p:par>
                    <p:cTn id="3" fill="hold">
                      <p:stCondLst>
                        <p:cond delay="0"/>
                      </p:stCondLst>
                      <p:childTnLst>
                        <p:par>
                          <p:cTn id="4" fill="hold">
                            <p:stCondLst>
                              <p:cond delay="0"/>
                            </p:stCondLst>
                            <p:childTnLst>
                              <p:par>
                                <p:cTn id="5" presetID="0" presetClass="path" presetSubtype="0" accel="50000" decel="50000" fill="hold" nodeType="clickEffect">
                                  <p:stCondLst>
                                    <p:cond delay="0"/>
                                  </p:stCondLst>
                                  <p:childTnLst>
                                    <p:animMotion origin="layout" path="M 0 0 L 0.14042 0.24861" pathEditMode="relative" ptsTypes="AA">
                                      <p:cBhvr>
                                        <p:cTn id="6" dur="30000" fill="hold"/>
                                        <p:tgtEl>
                                          <p:spTgt spid="5"/>
                                        </p:tgtEl>
                                        <p:attrNameLst>
                                          <p:attrName>ppt_x</p:attrName>
                                          <p:attrName>ppt_y</p:attrName>
                                        </p:attrNameLst>
                                      </p:cBhvr>
                                    </p:animMotion>
                                  </p:childTnLst>
                                </p:cTn>
                              </p:par>
                              <p:par>
                                <p:cTn id="7" presetID="6" presetClass="emph" presetSubtype="0" accel="50000" decel="50000" fill="hold" nodeType="withEffect">
                                  <p:stCondLst>
                                    <p:cond delay="0"/>
                                  </p:stCondLst>
                                  <p:childTnLst>
                                    <p:animScale>
                                      <p:cBhvr>
                                        <p:cTn id="8" dur="30000" fill="hold"/>
                                        <p:tgtEl>
                                          <p:spTgt spid="5"/>
                                        </p:tgtEl>
                                      </p:cBhvr>
                                      <p:by x="150000" y="150000"/>
                                    </p:animScale>
                                  </p:childTnLst>
                                </p:cTn>
                              </p:par>
                            </p:childTnLst>
                          </p:cTn>
                        </p:par>
                        <p:par>
                          <p:cTn id="9" fill="hold">
                            <p:stCondLst>
                              <p:cond delay="30000"/>
                            </p:stCondLst>
                            <p:childTnLst>
                              <p:par>
                                <p:cTn id="10" presetID="0" presetClass="path" presetSubtype="0" accel="50000" decel="50000" fill="hold" nodeType="afterEffect">
                                  <p:stCondLst>
                                    <p:cond delay="5000"/>
                                  </p:stCondLst>
                                  <p:childTnLst>
                                    <p:animMotion origin="layout" path="M 0.14042 0.24861 L 0 0" pathEditMode="relative" ptsTypes="AA">
                                      <p:cBhvr>
                                        <p:cTn id="11" dur="30000" fill="hold"/>
                                        <p:tgtEl>
                                          <p:spTgt spid="5"/>
                                        </p:tgtEl>
                                        <p:attrNameLst>
                                          <p:attrName>ppt_x</p:attrName>
                                          <p:attrName>ppt_y</p:attrName>
                                        </p:attrNameLst>
                                      </p:cBhvr>
                                    </p:animMotion>
                                  </p:childTnLst>
                                </p:cTn>
                              </p:par>
                              <p:par>
                                <p:cTn id="12" presetID="6" presetClass="emph" presetSubtype="0" accel="50000" decel="50000" fill="hold" nodeType="withEffect">
                                  <p:stCondLst>
                                    <p:cond delay="5000"/>
                                  </p:stCondLst>
                                  <p:childTnLst>
                                    <p:animScale>
                                      <p:cBhvr>
                                        <p:cTn id="13" dur="30000" fill="hold"/>
                                        <p:tgtEl>
                                          <p:spTgt spid="5"/>
                                        </p:tgtEl>
                                      </p:cBhvr>
                                      <p:by x="150000" y="150000"/>
                                      <p:to x="100000" y="100000"/>
                                    </p:animScale>
                                  </p:childTnLst>
                                </p:cTn>
                              </p:par>
                            </p:childTnLst>
                          </p:cTn>
                        </p:par>
                        <p:par>
                          <p:cTn id="14" fill="hold">
                            <p:stCondLst>
                              <p:cond delay="65000"/>
                            </p:stCondLst>
                            <p:childTnLst>
                              <p:par>
                                <p:cTn id="15" presetID="0" presetClass="path" presetSubtype="0" accel="50000" decel="50000" fill="hold" nodeType="afterEffect">
                                  <p:stCondLst>
                                    <p:cond delay="0"/>
                                  </p:stCondLst>
                                  <p:childTnLst>
                                    <p:animMotion origin="layout" path="M 0 0 L 0 0" pathEditMode="relative" ptsTypes="AA">
                                      <p:cBhvr>
                                        <p:cTn id="16" dur="5000" fill="hold"/>
                                        <p:tgtEl>
                                          <p:spTgt spid="5"/>
                                        </p:tgtEl>
                                        <p:attrNameLst>
                                          <p:attrName>ppt_x</p:attrName>
                                          <p:attrName>ppt_y</p:attrName>
                                        </p:attrNameLst>
                                      </p:cBhvr>
                                    </p:animMotion>
                                  </p:childTnLst>
                                </p:cTn>
                              </p:par>
                            </p:childTnLst>
                          </p:cTn>
                        </p:par>
                      </p:childTnLst>
                    </p:cTn>
                  </p:par>
                </p:childTnLst>
              </p:cTn>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4E980F-170A-E0FD-160E-AD35555551A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266557FF-1C3B-0CCB-E0C0-D06453F98250}"/>
              </a:ext>
            </a:extLst>
          </p:cNvPr>
          <p:cNvPicPr>
            <a:picLocks noChangeAspect="1"/>
          </p:cNvPicPr>
          <p:nvPr/>
        </p:nvPicPr>
        <p:blipFill>
          <a:blip r:embed="rId3">
            <a:alphaModFix amt="15000"/>
          </a:blip>
          <a:srcRect b="19"/>
          <a:stretch>
            <a:fillRect/>
          </a:stretch>
        </p:blipFill>
        <p:spPr>
          <a:xfrm>
            <a:off x="-1130" y="0"/>
            <a:ext cx="12194260" cy="6759008"/>
          </a:xfrm>
          <a:prstGeom prst="rect">
            <a:avLst/>
          </a:prstGeom>
        </p:spPr>
      </p:pic>
      <p:sp>
        <p:nvSpPr>
          <p:cNvPr id="2" name="Title 1">
            <a:extLst>
              <a:ext uri="{FF2B5EF4-FFF2-40B4-BE49-F238E27FC236}">
                <a16:creationId xmlns:a16="http://schemas.microsoft.com/office/drawing/2014/main" id="{2BB55F6C-FE38-4612-A53B-6E567D761E56}"/>
              </a:ext>
            </a:extLst>
          </p:cNvPr>
          <p:cNvSpPr>
            <a:spLocks noGrp="1"/>
          </p:cNvSpPr>
          <p:nvPr>
            <p:ph type="title"/>
          </p:nvPr>
        </p:nvSpPr>
        <p:spPr/>
        <p:txBody>
          <a:bodyPr/>
          <a:lstStyle/>
          <a:p>
            <a:r>
              <a:rPr lang="en-US">
                <a:latin typeface="Segoe UI Semibold" panose="020B0702040204020203" pitchFamily="34" charset="0"/>
                <a:cs typeface="Segoe UI Semibold" panose="020B0702040204020203" pitchFamily="34" charset="0"/>
              </a:rPr>
              <a:t>IMPORTANT SURVEY123 FIELDS</a:t>
            </a:r>
          </a:p>
        </p:txBody>
      </p:sp>
      <p:graphicFrame>
        <p:nvGraphicFramePr>
          <p:cNvPr id="8" name="Content Placeholder 2">
            <a:extLst>
              <a:ext uri="{FF2B5EF4-FFF2-40B4-BE49-F238E27FC236}">
                <a16:creationId xmlns:a16="http://schemas.microsoft.com/office/drawing/2014/main" id="{021B374D-6E55-518F-3A05-3F58821E2330}"/>
              </a:ext>
            </a:extLst>
          </p:cNvPr>
          <p:cNvGraphicFramePr>
            <a:graphicFrameLocks noGrp="1"/>
          </p:cNvGraphicFramePr>
          <p:nvPr>
            <p:ph idx="1"/>
            <p:extLst>
              <p:ext uri="{D42A27DB-BD31-4B8C-83A1-F6EECF244321}">
                <p14:modId xmlns:p14="http://schemas.microsoft.com/office/powerpoint/2010/main" val="679418497"/>
              </p:ext>
            </p:extLst>
          </p:nvPr>
        </p:nvGraphicFramePr>
        <p:xfrm>
          <a:off x="838200" y="1547046"/>
          <a:ext cx="10515600" cy="494582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5A4A13C1-5274-949C-861C-28D18EE41F6B}"/>
              </a:ext>
            </a:extLst>
          </p:cNvPr>
          <p:cNvPicPr>
            <a:picLocks noChangeAspect="1"/>
          </p:cNvPicPr>
          <p:nvPr/>
        </p:nvPicPr>
        <p:blipFill>
          <a:blip r:embed="rId9"/>
          <a:stretch/>
        </p:blipFill>
        <p:spPr>
          <a:xfrm>
            <a:off x="10654981" y="98992"/>
            <a:ext cx="1325563" cy="1325563"/>
          </a:xfrm>
          <a:prstGeom prst="rect">
            <a:avLst/>
          </a:prstGeom>
        </p:spPr>
      </p:pic>
    </p:spTree>
    <p:extLst>
      <p:ext uri="{BB962C8B-B14F-4D97-AF65-F5344CB8AC3E}">
        <p14:creationId xmlns:p14="http://schemas.microsoft.com/office/powerpoint/2010/main" val="9689299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6CABF8-FA58-D90D-228E-C729DB00C53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EC7E15A-474B-5406-40D8-E7A6621A0577}"/>
              </a:ext>
            </a:extLst>
          </p:cNvPr>
          <p:cNvPicPr>
            <a:picLocks noChangeAspect="1"/>
          </p:cNvPicPr>
          <p:nvPr/>
        </p:nvPicPr>
        <p:blipFill>
          <a:blip r:embed="rId3">
            <a:alphaModFix amt="15000"/>
          </a:blip>
          <a:srcRect b="19"/>
          <a:stretch>
            <a:fillRect/>
          </a:stretch>
        </p:blipFill>
        <p:spPr>
          <a:xfrm>
            <a:off x="-1130" y="0"/>
            <a:ext cx="12194260" cy="6858000"/>
          </a:xfrm>
          <a:prstGeom prst="rect">
            <a:avLst/>
          </a:prstGeom>
        </p:spPr>
      </p:pic>
      <p:sp>
        <p:nvSpPr>
          <p:cNvPr id="2" name="Title 1">
            <a:extLst>
              <a:ext uri="{FF2B5EF4-FFF2-40B4-BE49-F238E27FC236}">
                <a16:creationId xmlns:a16="http://schemas.microsoft.com/office/drawing/2014/main" id="{A4917341-FF0E-207C-CBEA-95E44086B447}"/>
              </a:ext>
            </a:extLst>
          </p:cNvPr>
          <p:cNvSpPr>
            <a:spLocks noGrp="1"/>
          </p:cNvSpPr>
          <p:nvPr>
            <p:ph type="title"/>
          </p:nvPr>
        </p:nvSpPr>
        <p:spPr/>
        <p:txBody>
          <a:bodyPr/>
          <a:lstStyle/>
          <a:p>
            <a:r>
              <a:rPr lang="en-US">
                <a:latin typeface="Segoe UI Semibold" panose="020B0702040204020203" pitchFamily="34" charset="0"/>
                <a:cs typeface="Segoe UI Semibold" panose="020B0702040204020203" pitchFamily="34" charset="0"/>
              </a:rPr>
              <a:t>ADMINISTRATIVE REMARKS</a:t>
            </a:r>
          </a:p>
        </p:txBody>
      </p:sp>
      <p:graphicFrame>
        <p:nvGraphicFramePr>
          <p:cNvPr id="4" name="Content Placeholder 3">
            <a:extLst>
              <a:ext uri="{FF2B5EF4-FFF2-40B4-BE49-F238E27FC236}">
                <a16:creationId xmlns:a16="http://schemas.microsoft.com/office/drawing/2014/main" id="{65698194-7A4A-B2D2-39D2-39F20C3247DC}"/>
              </a:ext>
            </a:extLst>
          </p:cNvPr>
          <p:cNvGraphicFramePr>
            <a:graphicFrameLocks noGrp="1"/>
          </p:cNvGraphicFramePr>
          <p:nvPr>
            <p:ph idx="1"/>
            <p:extLst>
              <p:ext uri="{D42A27DB-BD31-4B8C-83A1-F6EECF244321}">
                <p14:modId xmlns:p14="http://schemas.microsoft.com/office/powerpoint/2010/main" val="583739556"/>
              </p:ext>
            </p:extLst>
          </p:nvPr>
        </p:nvGraphicFramePr>
        <p:xfrm>
          <a:off x="838200" y="1547046"/>
          <a:ext cx="10515600" cy="530967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Picture 6">
            <a:extLst>
              <a:ext uri="{FF2B5EF4-FFF2-40B4-BE49-F238E27FC236}">
                <a16:creationId xmlns:a16="http://schemas.microsoft.com/office/drawing/2014/main" id="{A18397C7-9158-8EB2-7467-0194F1B53ECE}"/>
              </a:ext>
            </a:extLst>
          </p:cNvPr>
          <p:cNvPicPr>
            <a:picLocks noChangeAspect="1"/>
          </p:cNvPicPr>
          <p:nvPr/>
        </p:nvPicPr>
        <p:blipFill>
          <a:blip r:embed="rId9"/>
          <a:stretch/>
        </p:blipFill>
        <p:spPr>
          <a:xfrm>
            <a:off x="10654981" y="98992"/>
            <a:ext cx="1325563" cy="1325563"/>
          </a:xfrm>
          <a:prstGeom prst="rect">
            <a:avLst/>
          </a:prstGeom>
        </p:spPr>
      </p:pic>
    </p:spTree>
    <p:extLst>
      <p:ext uri="{BB962C8B-B14F-4D97-AF65-F5344CB8AC3E}">
        <p14:creationId xmlns:p14="http://schemas.microsoft.com/office/powerpoint/2010/main" val="35559722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7FC71-CB8F-17F3-DD60-2E265802729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CF7B2CA-39D0-E3E1-C7E2-2C4174262C6E}"/>
              </a:ext>
            </a:extLst>
          </p:cNvPr>
          <p:cNvPicPr>
            <a:picLocks noChangeAspect="1"/>
          </p:cNvPicPr>
          <p:nvPr/>
        </p:nvPicPr>
        <p:blipFill>
          <a:blip r:embed="rId3">
            <a:alphaModFix amt="15000"/>
          </a:blip>
          <a:srcRect b="19"/>
          <a:stretch>
            <a:fillRect/>
          </a:stretch>
        </p:blipFill>
        <p:spPr>
          <a:xfrm>
            <a:off x="-1130" y="0"/>
            <a:ext cx="12194260" cy="6858000"/>
          </a:xfrm>
          <a:prstGeom prst="rect">
            <a:avLst/>
          </a:prstGeom>
        </p:spPr>
      </p:pic>
      <p:sp>
        <p:nvSpPr>
          <p:cNvPr id="2" name="Title 1">
            <a:extLst>
              <a:ext uri="{FF2B5EF4-FFF2-40B4-BE49-F238E27FC236}">
                <a16:creationId xmlns:a16="http://schemas.microsoft.com/office/drawing/2014/main" id="{5D7F5947-6FEE-5BF4-73D0-DDA50C48884B}"/>
              </a:ext>
            </a:extLst>
          </p:cNvPr>
          <p:cNvSpPr>
            <a:spLocks noGrp="1"/>
          </p:cNvSpPr>
          <p:nvPr>
            <p:ph type="title"/>
          </p:nvPr>
        </p:nvSpPr>
        <p:spPr/>
        <p:txBody>
          <a:bodyPr/>
          <a:lstStyle/>
          <a:p>
            <a:r>
              <a:rPr lang="en-US">
                <a:latin typeface="Segoe UI Semibold" panose="020B0702040204020203" pitchFamily="34" charset="0"/>
                <a:cs typeface="Segoe UI Semibold" panose="020B0702040204020203" pitchFamily="34" charset="0"/>
              </a:rPr>
              <a:t>QUESTIONS</a:t>
            </a:r>
          </a:p>
        </p:txBody>
      </p:sp>
      <p:graphicFrame>
        <p:nvGraphicFramePr>
          <p:cNvPr id="4" name="Content Placeholder 3">
            <a:extLst>
              <a:ext uri="{FF2B5EF4-FFF2-40B4-BE49-F238E27FC236}">
                <a16:creationId xmlns:a16="http://schemas.microsoft.com/office/drawing/2014/main" id="{359F67B0-D0D3-643A-1281-2CB086D2568A}"/>
              </a:ext>
            </a:extLst>
          </p:cNvPr>
          <p:cNvGraphicFramePr>
            <a:graphicFrameLocks noGrp="1"/>
          </p:cNvGraphicFramePr>
          <p:nvPr>
            <p:ph idx="1"/>
            <p:extLst>
              <p:ext uri="{D42A27DB-BD31-4B8C-83A1-F6EECF244321}">
                <p14:modId xmlns:p14="http://schemas.microsoft.com/office/powerpoint/2010/main" val="3213865073"/>
              </p:ext>
            </p:extLst>
          </p:nvPr>
        </p:nvGraphicFramePr>
        <p:xfrm>
          <a:off x="838200" y="1432746"/>
          <a:ext cx="10515600" cy="530967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0A22487A-4E75-DF66-3DD5-D695CD09C653}"/>
              </a:ext>
            </a:extLst>
          </p:cNvPr>
          <p:cNvPicPr>
            <a:picLocks noChangeAspect="1"/>
          </p:cNvPicPr>
          <p:nvPr/>
        </p:nvPicPr>
        <p:blipFill>
          <a:blip r:embed="rId9"/>
          <a:stretch/>
        </p:blipFill>
        <p:spPr>
          <a:xfrm>
            <a:off x="10654981" y="98992"/>
            <a:ext cx="1325563" cy="1325563"/>
          </a:xfrm>
          <a:prstGeom prst="rect">
            <a:avLst/>
          </a:prstGeom>
        </p:spPr>
      </p:pic>
    </p:spTree>
    <p:extLst>
      <p:ext uri="{BB962C8B-B14F-4D97-AF65-F5344CB8AC3E}">
        <p14:creationId xmlns:p14="http://schemas.microsoft.com/office/powerpoint/2010/main" val="42283226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EAF867B-7640-E96A-B6BC-B150947100BF}"/>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0F2D9C6-2629-8420-8ADA-F65EF077AE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ity with a bridge and a city with a bridge and a city with a bridge and a car&#10;&#10;AI-generated content may be incorrect.">
            <a:extLst>
              <a:ext uri="{FF2B5EF4-FFF2-40B4-BE49-F238E27FC236}">
                <a16:creationId xmlns:a16="http://schemas.microsoft.com/office/drawing/2014/main" id="{1C3BDD78-0F93-790E-A087-23DFE6F40D32}"/>
              </a:ext>
            </a:extLst>
          </p:cNvPr>
          <p:cNvPicPr>
            <a:picLocks noChangeAspect="1"/>
          </p:cNvPicPr>
          <p:nvPr/>
        </p:nvPicPr>
        <p:blipFill>
          <a:blip r:embed="rId3"/>
          <a:srcRect l="5336" t="9091" r="17963"/>
          <a:stretch>
            <a:fillRect/>
          </a:stretch>
        </p:blipFill>
        <p:spPr>
          <a:xfrm>
            <a:off x="3523488" y="10"/>
            <a:ext cx="8668512" cy="6857990"/>
          </a:xfrm>
          <a:prstGeom prst="rect">
            <a:avLst/>
          </a:prstGeom>
        </p:spPr>
      </p:pic>
      <p:sp>
        <p:nvSpPr>
          <p:cNvPr id="12" name="Rectangle 11">
            <a:extLst>
              <a:ext uri="{FF2B5EF4-FFF2-40B4-BE49-F238E27FC236}">
                <a16:creationId xmlns:a16="http://schemas.microsoft.com/office/drawing/2014/main" id="{4FADC707-ECB2-013C-E66B-45DAD574F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3FC7F9B-3782-1CB4-5152-42F16D0A29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3B735F0E-8342-B968-5D33-FCEEE77262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81FA6811-D8AF-CC1A-3CD2-4B9CB63C4424}"/>
              </a:ext>
            </a:extLst>
          </p:cNvPr>
          <p:cNvSpPr/>
          <p:nvPr/>
        </p:nvSpPr>
        <p:spPr>
          <a:xfrm>
            <a:off x="261490" y="625683"/>
            <a:ext cx="920578" cy="25796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2">
            <a:extLst>
              <a:ext uri="{FF2B5EF4-FFF2-40B4-BE49-F238E27FC236}">
                <a16:creationId xmlns:a16="http://schemas.microsoft.com/office/drawing/2014/main" id="{A4296E8F-B075-B1C2-CACC-D71CA67D5487}"/>
              </a:ext>
            </a:extLst>
          </p:cNvPr>
          <p:cNvSpPr>
            <a:spLocks noGrp="1"/>
          </p:cNvSpPr>
          <p:nvPr>
            <p:ph type="ctrTitle"/>
          </p:nvPr>
        </p:nvSpPr>
        <p:spPr>
          <a:xfrm>
            <a:off x="261490" y="3086075"/>
            <a:ext cx="4457075" cy="2387600"/>
          </a:xfrm>
        </p:spPr>
        <p:txBody>
          <a:bodyPr/>
          <a:lstStyle/>
          <a:p>
            <a:r>
              <a:rPr lang="en-US">
                <a:latin typeface="Segoe UI Semibold" panose="020B0702040204020203" pitchFamily="34" charset="0"/>
                <a:cs typeface="Segoe UI Semibold" panose="020B0702040204020203" pitchFamily="34" charset="0"/>
              </a:rPr>
              <a:t>STARTEX</a:t>
            </a:r>
          </a:p>
        </p:txBody>
      </p:sp>
      <p:pic>
        <p:nvPicPr>
          <p:cNvPr id="2" name="Picture 1">
            <a:extLst>
              <a:ext uri="{FF2B5EF4-FFF2-40B4-BE49-F238E27FC236}">
                <a16:creationId xmlns:a16="http://schemas.microsoft.com/office/drawing/2014/main" id="{9FD9C910-7A01-4962-6993-DC8410354BEC}"/>
              </a:ext>
            </a:extLst>
          </p:cNvPr>
          <p:cNvPicPr>
            <a:picLocks noChangeAspect="1"/>
          </p:cNvPicPr>
          <p:nvPr/>
        </p:nvPicPr>
        <p:blipFill>
          <a:blip r:embed="rId4"/>
          <a:stretch/>
        </p:blipFill>
        <p:spPr>
          <a:xfrm>
            <a:off x="950976" y="1166112"/>
            <a:ext cx="2803605" cy="2803605"/>
          </a:xfrm>
          <a:prstGeom prst="rect">
            <a:avLst/>
          </a:prstGeom>
        </p:spPr>
      </p:pic>
    </p:spTree>
    <p:extLst>
      <p:ext uri="{BB962C8B-B14F-4D97-AF65-F5344CB8AC3E}">
        <p14:creationId xmlns:p14="http://schemas.microsoft.com/office/powerpoint/2010/main" val="971347992"/>
      </p:ext>
    </p:extLst>
  </p:cSld>
  <p:clrMapOvr>
    <a:masterClrMapping/>
  </p:clrMapOvr>
  <p:transition spd="slow">
    <p:comb/>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AEC315-6CF2-4C5C-2516-DD0A938FBF4D}"/>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07EAD2D9-BCB0-5E35-A9E7-6B43DEA53E31}"/>
              </a:ext>
            </a:extLst>
          </p:cNvPr>
          <p:cNvPicPr>
            <a:picLocks noChangeAspect="1"/>
          </p:cNvPicPr>
          <p:nvPr/>
        </p:nvPicPr>
        <p:blipFill>
          <a:blip r:embed="rId3">
            <a:alphaModFix amt="15000"/>
          </a:blip>
          <a:srcRect b="19"/>
          <a:stretch>
            <a:fillRect/>
          </a:stretch>
        </p:blipFill>
        <p:spPr>
          <a:xfrm>
            <a:off x="20" y="1282"/>
            <a:ext cx="12191980" cy="6856718"/>
          </a:xfrm>
          <a:prstGeom prst="rect">
            <a:avLst/>
          </a:prstGeom>
        </p:spPr>
      </p:pic>
      <p:sp>
        <p:nvSpPr>
          <p:cNvPr id="2" name="Title 1">
            <a:extLst>
              <a:ext uri="{FF2B5EF4-FFF2-40B4-BE49-F238E27FC236}">
                <a16:creationId xmlns:a16="http://schemas.microsoft.com/office/drawing/2014/main" id="{6CB6A610-7B32-5C0D-5F36-3AB60381D847}"/>
              </a:ext>
            </a:extLst>
          </p:cNvPr>
          <p:cNvSpPr>
            <a:spLocks noGrp="1"/>
          </p:cNvSpPr>
          <p:nvPr>
            <p:ph type="title"/>
          </p:nvPr>
        </p:nvSpPr>
        <p:spPr/>
        <p:txBody>
          <a:bodyPr/>
          <a:lstStyle/>
          <a:p>
            <a:r>
              <a:rPr lang="en-US">
                <a:latin typeface="Segoe UI Semibold" panose="020B0702040204020203" pitchFamily="34" charset="0"/>
                <a:cs typeface="Segoe UI Semibold" panose="020B0702040204020203" pitchFamily="34" charset="0"/>
              </a:rPr>
              <a:t>SCENARIO BACKGROUND</a:t>
            </a:r>
          </a:p>
        </p:txBody>
      </p:sp>
      <p:sp>
        <p:nvSpPr>
          <p:cNvPr id="3" name="Content Placeholder 2">
            <a:extLst>
              <a:ext uri="{FF2B5EF4-FFF2-40B4-BE49-F238E27FC236}">
                <a16:creationId xmlns:a16="http://schemas.microsoft.com/office/drawing/2014/main" id="{79A044FE-55C4-C505-C6CF-7BB0181D2393}"/>
              </a:ext>
            </a:extLst>
          </p:cNvPr>
          <p:cNvSpPr>
            <a:spLocks noGrp="1"/>
          </p:cNvSpPr>
          <p:nvPr>
            <p:ph idx="1"/>
          </p:nvPr>
        </p:nvSpPr>
        <p:spPr>
          <a:xfrm>
            <a:off x="838220" y="1690687"/>
            <a:ext cx="11353780" cy="4351338"/>
          </a:xfrm>
        </p:spPr>
        <p:txBody>
          <a:bodyPr>
            <a:noAutofit/>
          </a:bodyPr>
          <a:lstStyle/>
          <a:p>
            <a:pPr marL="0" indent="0">
              <a:buNone/>
            </a:pPr>
            <a:r>
              <a:rPr lang="en-US" sz="3200">
                <a:latin typeface="Segoe UI" panose="020B0502040204020203" pitchFamily="34" charset="0"/>
                <a:cs typeface="Segoe UI" panose="020B0502040204020203" pitchFamily="34" charset="0"/>
              </a:rPr>
              <a:t>Tensions have been increasing between the United States and China following American restrictions on semiconductor exports, advanced computing technologies, and artificial intelligence systems. </a:t>
            </a:r>
          </a:p>
          <a:p>
            <a:pPr marL="0" indent="0">
              <a:buNone/>
            </a:pPr>
            <a:endParaRPr lang="en-US" sz="3200">
              <a:latin typeface="Segoe UI" panose="020B0502040204020203" pitchFamily="34" charset="0"/>
              <a:cs typeface="Segoe UI" panose="020B0502040204020203" pitchFamily="34" charset="0"/>
            </a:endParaRPr>
          </a:p>
          <a:p>
            <a:pPr marL="0" indent="0">
              <a:buNone/>
            </a:pPr>
            <a:r>
              <a:rPr lang="en-US" sz="3200">
                <a:latin typeface="Segoe UI" panose="020B0502040204020203" pitchFamily="34" charset="0"/>
                <a:cs typeface="Segoe UI" panose="020B0502040204020203" pitchFamily="34" charset="0"/>
              </a:rPr>
              <a:t>A Chinese government-sponsored cyber group,</a:t>
            </a:r>
            <a:br>
              <a:rPr lang="en-US" sz="3200">
                <a:latin typeface="Segoe UI" panose="020B0502040204020203" pitchFamily="34" charset="0"/>
                <a:cs typeface="Segoe UI" panose="020B0502040204020203" pitchFamily="34" charset="0"/>
              </a:rPr>
            </a:br>
            <a:r>
              <a:rPr lang="en-US" sz="3200" b="1">
                <a:latin typeface="Segoe UI" panose="020B0502040204020203" pitchFamily="34" charset="0"/>
                <a:cs typeface="Segoe UI" panose="020B0502040204020203" pitchFamily="34" charset="0"/>
              </a:rPr>
              <a:t>APT Dragon Typhoon</a:t>
            </a:r>
            <a:r>
              <a:rPr lang="en-US" sz="3200">
                <a:latin typeface="Segoe UI" panose="020B0502040204020203" pitchFamily="34" charset="0"/>
                <a:cs typeface="Segoe UI" panose="020B0502040204020203" pitchFamily="34" charset="0"/>
              </a:rPr>
              <a:t>, has quietly embedded </a:t>
            </a:r>
            <a:br>
              <a:rPr lang="en-US" sz="3200">
                <a:latin typeface="Segoe UI" panose="020B0502040204020203" pitchFamily="34" charset="0"/>
                <a:cs typeface="Segoe UI" panose="020B0502040204020203" pitchFamily="34" charset="0"/>
              </a:rPr>
            </a:br>
            <a:r>
              <a:rPr lang="en-US" sz="3200">
                <a:latin typeface="Segoe UI" panose="020B0502040204020203" pitchFamily="34" charset="0"/>
                <a:cs typeface="Segoe UI" panose="020B0502040204020203" pitchFamily="34" charset="0"/>
              </a:rPr>
              <a:t>itself within Bay Area government and industry</a:t>
            </a:r>
            <a:br>
              <a:rPr lang="en-US" sz="3200">
                <a:latin typeface="Segoe UI" panose="020B0502040204020203" pitchFamily="34" charset="0"/>
                <a:cs typeface="Segoe UI" panose="020B0502040204020203" pitchFamily="34" charset="0"/>
              </a:rPr>
            </a:br>
            <a:r>
              <a:rPr lang="en-US" sz="3200">
                <a:latin typeface="Segoe UI" panose="020B0502040204020203" pitchFamily="34" charset="0"/>
                <a:cs typeface="Segoe UI" panose="020B0502040204020203" pitchFamily="34" charset="0"/>
              </a:rPr>
              <a:t>networks.</a:t>
            </a:r>
          </a:p>
        </p:txBody>
      </p:sp>
      <p:pic>
        <p:nvPicPr>
          <p:cNvPr id="4" name="Picture 3">
            <a:extLst>
              <a:ext uri="{FF2B5EF4-FFF2-40B4-BE49-F238E27FC236}">
                <a16:creationId xmlns:a16="http://schemas.microsoft.com/office/drawing/2014/main" id="{F600B837-8F76-E809-AD8D-003FC56BAC8D}"/>
              </a:ext>
            </a:extLst>
          </p:cNvPr>
          <p:cNvPicPr>
            <a:picLocks noChangeAspect="1"/>
          </p:cNvPicPr>
          <p:nvPr/>
        </p:nvPicPr>
        <p:blipFill>
          <a:blip r:embed="rId4"/>
          <a:stretch/>
        </p:blipFill>
        <p:spPr>
          <a:xfrm>
            <a:off x="10654981" y="98992"/>
            <a:ext cx="1325563" cy="1325563"/>
          </a:xfrm>
          <a:prstGeom prst="rect">
            <a:avLst/>
          </a:prstGeom>
        </p:spPr>
      </p:pic>
      <p:pic>
        <p:nvPicPr>
          <p:cNvPr id="6" name="Picture 5">
            <a:extLst>
              <a:ext uri="{FF2B5EF4-FFF2-40B4-BE49-F238E27FC236}">
                <a16:creationId xmlns:a16="http://schemas.microsoft.com/office/drawing/2014/main" id="{18917374-2EEC-0ACF-188F-5B084EB019D0}"/>
              </a:ext>
            </a:extLst>
          </p:cNvPr>
          <p:cNvPicPr>
            <a:picLocks noChangeAspect="1"/>
          </p:cNvPicPr>
          <p:nvPr/>
        </p:nvPicPr>
        <p:blipFill>
          <a:blip r:embed="rId5"/>
          <a:stretch>
            <a:fillRect/>
          </a:stretch>
        </p:blipFill>
        <p:spPr>
          <a:xfrm>
            <a:off x="9620251" y="3443789"/>
            <a:ext cx="2771775" cy="2771775"/>
          </a:xfrm>
          <a:prstGeom prst="rect">
            <a:avLst/>
          </a:prstGeom>
          <a:effectLst>
            <a:softEdge rad="127000"/>
          </a:effectLst>
        </p:spPr>
      </p:pic>
    </p:spTree>
    <p:extLst>
      <p:ext uri="{BB962C8B-B14F-4D97-AF65-F5344CB8AC3E}">
        <p14:creationId xmlns:p14="http://schemas.microsoft.com/office/powerpoint/2010/main" val="26615546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DCD38-1AE7-4C9E-B808-71A39B2F7C9F}"/>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CCE8D6E-830A-6213-6D4B-629A80BCE784}"/>
              </a:ext>
            </a:extLst>
          </p:cNvPr>
          <p:cNvPicPr>
            <a:picLocks noChangeAspect="1"/>
          </p:cNvPicPr>
          <p:nvPr/>
        </p:nvPicPr>
        <p:blipFill>
          <a:blip r:embed="rId3">
            <a:alphaModFix amt="15000"/>
          </a:blip>
          <a:srcRect b="19"/>
          <a:stretch>
            <a:fillRect/>
          </a:stretch>
        </p:blipFill>
        <p:spPr>
          <a:xfrm>
            <a:off x="20" y="1282"/>
            <a:ext cx="12191980" cy="6856718"/>
          </a:xfrm>
          <a:prstGeom prst="rect">
            <a:avLst/>
          </a:prstGeom>
        </p:spPr>
      </p:pic>
      <p:sp>
        <p:nvSpPr>
          <p:cNvPr id="2" name="Title 1">
            <a:extLst>
              <a:ext uri="{FF2B5EF4-FFF2-40B4-BE49-F238E27FC236}">
                <a16:creationId xmlns:a16="http://schemas.microsoft.com/office/drawing/2014/main" id="{A885A438-13D1-7551-EB6D-9F9982B6C352}"/>
              </a:ext>
            </a:extLst>
          </p:cNvPr>
          <p:cNvSpPr>
            <a:spLocks noGrp="1"/>
          </p:cNvSpPr>
          <p:nvPr>
            <p:ph type="title"/>
          </p:nvPr>
        </p:nvSpPr>
        <p:spPr/>
        <p:txBody>
          <a:bodyPr/>
          <a:lstStyle/>
          <a:p>
            <a:r>
              <a:rPr lang="en-US">
                <a:latin typeface="Segoe UI Semibold" panose="020B0702040204020203" pitchFamily="34" charset="0"/>
                <a:cs typeface="Segoe UI Semibold" panose="020B0702040204020203" pitchFamily="34" charset="0"/>
              </a:rPr>
              <a:t>SCENARIO BACKGROUND</a:t>
            </a:r>
          </a:p>
        </p:txBody>
      </p:sp>
      <p:sp>
        <p:nvSpPr>
          <p:cNvPr id="3" name="Content Placeholder 2">
            <a:extLst>
              <a:ext uri="{FF2B5EF4-FFF2-40B4-BE49-F238E27FC236}">
                <a16:creationId xmlns:a16="http://schemas.microsoft.com/office/drawing/2014/main" id="{1BEE110E-41B8-A233-0CC2-1206CCD70388}"/>
              </a:ext>
            </a:extLst>
          </p:cNvPr>
          <p:cNvSpPr>
            <a:spLocks noGrp="1"/>
          </p:cNvSpPr>
          <p:nvPr>
            <p:ph idx="1"/>
          </p:nvPr>
        </p:nvSpPr>
        <p:spPr>
          <a:xfrm>
            <a:off x="838220" y="1690687"/>
            <a:ext cx="11353780" cy="4351338"/>
          </a:xfrm>
        </p:spPr>
        <p:txBody>
          <a:bodyPr>
            <a:noAutofit/>
          </a:bodyPr>
          <a:lstStyle/>
          <a:p>
            <a:pPr marL="0" indent="0">
              <a:buNone/>
            </a:pPr>
            <a:r>
              <a:rPr lang="en-US" sz="3200">
                <a:latin typeface="Segoe UI" panose="020B0502040204020203" pitchFamily="34" charset="0"/>
                <a:cs typeface="Segoe UI" panose="020B0502040204020203" pitchFamily="34" charset="0"/>
              </a:rPr>
              <a:t>APT Dragon Typhoon seeks multiple goals against the United States:</a:t>
            </a:r>
            <a:br>
              <a:rPr lang="en-US" sz="3200">
                <a:latin typeface="Segoe UI" panose="020B0502040204020203" pitchFamily="34" charset="0"/>
                <a:cs typeface="Segoe UI" panose="020B0502040204020203" pitchFamily="34" charset="0"/>
              </a:rPr>
            </a:br>
            <a:endParaRPr lang="en-US" sz="3200">
              <a:latin typeface="Segoe UI" panose="020B0502040204020203" pitchFamily="34" charset="0"/>
              <a:cs typeface="Segoe UI" panose="020B0502040204020203" pitchFamily="34" charset="0"/>
            </a:endParaRPr>
          </a:p>
          <a:p>
            <a:r>
              <a:rPr lang="en-US" sz="3200">
                <a:latin typeface="Segoe UI" panose="020B0502040204020203" pitchFamily="34" charset="0"/>
                <a:cs typeface="Segoe UI" panose="020B0502040204020203" pitchFamily="34" charset="0"/>
              </a:rPr>
              <a:t>Demonstrate U.S. IT systems vulnerabilities</a:t>
            </a:r>
          </a:p>
          <a:p>
            <a:r>
              <a:rPr lang="en-US" sz="3200">
                <a:latin typeface="Segoe UI" panose="020B0502040204020203" pitchFamily="34" charset="0"/>
                <a:cs typeface="Segoe UI" panose="020B0502040204020203" pitchFamily="34" charset="0"/>
              </a:rPr>
              <a:t>Undermine public cybersecurity confidence</a:t>
            </a:r>
          </a:p>
          <a:p>
            <a:r>
              <a:rPr lang="en-US" sz="3200">
                <a:latin typeface="Segoe UI" panose="020B0502040204020203" pitchFamily="34" charset="0"/>
                <a:cs typeface="Segoe UI" panose="020B0502040204020203" pitchFamily="34" charset="0"/>
              </a:rPr>
              <a:t>Create political pressure and influence</a:t>
            </a:r>
          </a:p>
          <a:p>
            <a:r>
              <a:rPr lang="en-US" sz="3200">
                <a:latin typeface="Segoe UI" panose="020B0502040204020203" pitchFamily="34" charset="0"/>
                <a:cs typeface="Segoe UI" panose="020B0502040204020203" pitchFamily="34" charset="0"/>
              </a:rPr>
              <a:t>Gather intelligence to steal models and advancements</a:t>
            </a:r>
          </a:p>
          <a:p>
            <a:r>
              <a:rPr lang="en-US" sz="3200">
                <a:latin typeface="Segoe UI" panose="020B0502040204020203" pitchFamily="34" charset="0"/>
                <a:cs typeface="Segoe UI" panose="020B0502040204020203" pitchFamily="34" charset="0"/>
              </a:rPr>
              <a:t>Leverage and exploit AI as a force multiplier</a:t>
            </a:r>
            <a:endParaRPr lang="en-US">
              <a:latin typeface="Segoe UI" panose="020B0502040204020203" pitchFamily="34" charset="0"/>
              <a:cs typeface="Segoe UI" panose="020B0502040204020203" pitchFamily="34" charset="0"/>
            </a:endParaRPr>
          </a:p>
        </p:txBody>
      </p:sp>
      <p:pic>
        <p:nvPicPr>
          <p:cNvPr id="4" name="Picture 3">
            <a:extLst>
              <a:ext uri="{FF2B5EF4-FFF2-40B4-BE49-F238E27FC236}">
                <a16:creationId xmlns:a16="http://schemas.microsoft.com/office/drawing/2014/main" id="{A1BBEF33-12FD-0EED-EA92-786253BAF6F3}"/>
              </a:ext>
            </a:extLst>
          </p:cNvPr>
          <p:cNvPicPr>
            <a:picLocks noChangeAspect="1"/>
          </p:cNvPicPr>
          <p:nvPr/>
        </p:nvPicPr>
        <p:blipFill>
          <a:blip r:embed="rId4"/>
          <a:stretch/>
        </p:blipFill>
        <p:spPr>
          <a:xfrm>
            <a:off x="10654981" y="98992"/>
            <a:ext cx="1325563" cy="1325563"/>
          </a:xfrm>
          <a:prstGeom prst="rect">
            <a:avLst/>
          </a:prstGeom>
        </p:spPr>
      </p:pic>
    </p:spTree>
    <p:extLst>
      <p:ext uri="{BB962C8B-B14F-4D97-AF65-F5344CB8AC3E}">
        <p14:creationId xmlns:p14="http://schemas.microsoft.com/office/powerpoint/2010/main" val="36112101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00164-9FF0-C806-8C28-3A64013DB62D}"/>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9F901CF1-5C3D-ECF7-BFBA-110AA15293A2}"/>
              </a:ext>
            </a:extLst>
          </p:cNvPr>
          <p:cNvPicPr>
            <a:picLocks noChangeAspect="1"/>
          </p:cNvPicPr>
          <p:nvPr/>
        </p:nvPicPr>
        <p:blipFill>
          <a:blip r:embed="rId3">
            <a:alphaModFix amt="15000"/>
          </a:blip>
          <a:srcRect b="19"/>
          <a:stretch>
            <a:fillRect/>
          </a:stretch>
        </p:blipFill>
        <p:spPr>
          <a:xfrm>
            <a:off x="-1130" y="0"/>
            <a:ext cx="12194260" cy="6858000"/>
          </a:xfrm>
          <a:prstGeom prst="rect">
            <a:avLst/>
          </a:prstGeom>
        </p:spPr>
      </p:pic>
      <p:pic>
        <p:nvPicPr>
          <p:cNvPr id="8" name="Picture 7">
            <a:extLst>
              <a:ext uri="{FF2B5EF4-FFF2-40B4-BE49-F238E27FC236}">
                <a16:creationId xmlns:a16="http://schemas.microsoft.com/office/drawing/2014/main" id="{A79CC3D0-45F8-2F9B-2459-637CC22CBB2B}"/>
              </a:ext>
            </a:extLst>
          </p:cNvPr>
          <p:cNvPicPr>
            <a:picLocks noChangeAspect="1"/>
          </p:cNvPicPr>
          <p:nvPr/>
        </p:nvPicPr>
        <p:blipFill>
          <a:blip r:embed="rId4"/>
          <a:stretch/>
        </p:blipFill>
        <p:spPr>
          <a:xfrm>
            <a:off x="10654981" y="98992"/>
            <a:ext cx="1325563" cy="1325563"/>
          </a:xfrm>
          <a:prstGeom prst="rect">
            <a:avLst/>
          </a:prstGeom>
        </p:spPr>
      </p:pic>
      <p:pic>
        <p:nvPicPr>
          <p:cNvPr id="3" name="Picture 2">
            <a:extLst>
              <a:ext uri="{FF2B5EF4-FFF2-40B4-BE49-F238E27FC236}">
                <a16:creationId xmlns:a16="http://schemas.microsoft.com/office/drawing/2014/main" id="{042CF85B-D5DE-0704-DEFB-FF091A4DFADA}"/>
              </a:ext>
            </a:extLst>
          </p:cNvPr>
          <p:cNvPicPr>
            <a:picLocks noChangeAspect="1"/>
          </p:cNvPicPr>
          <p:nvPr/>
        </p:nvPicPr>
        <p:blipFill>
          <a:blip r:embed="rId5"/>
          <a:stretch>
            <a:fillRect/>
          </a:stretch>
        </p:blipFill>
        <p:spPr>
          <a:xfrm>
            <a:off x="2816463" y="0"/>
            <a:ext cx="6559073" cy="8488212"/>
          </a:xfrm>
          <a:prstGeom prst="rect">
            <a:avLst/>
          </a:prstGeom>
        </p:spPr>
      </p:pic>
    </p:spTree>
    <p:extLst>
      <p:ext uri="{BB962C8B-B14F-4D97-AF65-F5344CB8AC3E}">
        <p14:creationId xmlns:p14="http://schemas.microsoft.com/office/powerpoint/2010/main" val="3098362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par>
                                <p:cTn id="7" presetID="42" presetClass="path" presetSubtype="0" accel="50000" decel="50000" fill="hold" nodeType="withEffect">
                                  <p:stCondLst>
                                    <p:cond delay="0"/>
                                  </p:stCondLst>
                                  <p:childTnLst>
                                    <p:animMotion origin="layout" path="M 0 1.11022E-16 L 0 0.12894 " pathEditMode="relative" rAng="0" ptsTypes="AA">
                                      <p:cBhvr>
                                        <p:cTn id="8" dur="2000" fill="hold"/>
                                        <p:tgtEl>
                                          <p:spTgt spid="3"/>
                                        </p:tgtEl>
                                        <p:attrNameLst>
                                          <p:attrName>ppt_x</p:attrName>
                                          <p:attrName>ppt_y</p:attrName>
                                        </p:attrNameLst>
                                      </p:cBhvr>
                                      <p:rCtr x="0" y="643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F304D0-0D59-D7CF-E502-DD410F84508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6D5108D-9EE7-B700-55CE-4790EAB553A4}"/>
              </a:ext>
            </a:extLst>
          </p:cNvPr>
          <p:cNvPicPr>
            <a:picLocks noChangeAspect="1"/>
          </p:cNvPicPr>
          <p:nvPr/>
        </p:nvPicPr>
        <p:blipFill>
          <a:blip r:embed="rId3">
            <a:alphaModFix amt="15000"/>
          </a:blip>
          <a:srcRect b="19"/>
          <a:stretch>
            <a:fillRect/>
          </a:stretch>
        </p:blipFill>
        <p:spPr>
          <a:xfrm>
            <a:off x="-1130" y="0"/>
            <a:ext cx="12194260" cy="6858000"/>
          </a:xfrm>
          <a:prstGeom prst="rect">
            <a:avLst/>
          </a:prstGeom>
        </p:spPr>
      </p:pic>
      <p:pic>
        <p:nvPicPr>
          <p:cNvPr id="7" name="Picture 6">
            <a:extLst>
              <a:ext uri="{FF2B5EF4-FFF2-40B4-BE49-F238E27FC236}">
                <a16:creationId xmlns:a16="http://schemas.microsoft.com/office/drawing/2014/main" id="{A00F24DB-DDBD-85E9-9FC9-567EB2A11A24}"/>
              </a:ext>
            </a:extLst>
          </p:cNvPr>
          <p:cNvPicPr>
            <a:picLocks noChangeAspect="1"/>
          </p:cNvPicPr>
          <p:nvPr/>
        </p:nvPicPr>
        <p:blipFill>
          <a:blip r:embed="rId4"/>
          <a:srcRect l="7492" t="2203" r="9161" b="41131"/>
          <a:stretch>
            <a:fillRect/>
          </a:stretch>
        </p:blipFill>
        <p:spPr>
          <a:xfrm>
            <a:off x="228599" y="293914"/>
            <a:ext cx="6999515" cy="6158538"/>
          </a:xfrm>
          <a:prstGeom prst="rect">
            <a:avLst/>
          </a:prstGeom>
        </p:spPr>
      </p:pic>
      <p:pic>
        <p:nvPicPr>
          <p:cNvPr id="12" name="Picture 11">
            <a:extLst>
              <a:ext uri="{FF2B5EF4-FFF2-40B4-BE49-F238E27FC236}">
                <a16:creationId xmlns:a16="http://schemas.microsoft.com/office/drawing/2014/main" id="{33B52CF2-549F-A2DF-1015-0EFE74E551AD}"/>
              </a:ext>
            </a:extLst>
          </p:cNvPr>
          <p:cNvPicPr>
            <a:picLocks noChangeAspect="1"/>
          </p:cNvPicPr>
          <p:nvPr/>
        </p:nvPicPr>
        <p:blipFill>
          <a:blip r:embed="rId4"/>
          <a:srcRect l="8326" t="58869" r="9713" b="2084"/>
          <a:stretch>
            <a:fillRect/>
          </a:stretch>
        </p:blipFill>
        <p:spPr>
          <a:xfrm>
            <a:off x="4661134" y="1950302"/>
            <a:ext cx="7302267" cy="4502150"/>
          </a:xfrm>
          <a:prstGeom prst="rect">
            <a:avLst/>
          </a:prstGeom>
        </p:spPr>
      </p:pic>
      <p:pic>
        <p:nvPicPr>
          <p:cNvPr id="13" name="Picture 12">
            <a:extLst>
              <a:ext uri="{FF2B5EF4-FFF2-40B4-BE49-F238E27FC236}">
                <a16:creationId xmlns:a16="http://schemas.microsoft.com/office/drawing/2014/main" id="{1D419E81-36F5-EA61-FA7D-2670E5F41C46}"/>
              </a:ext>
            </a:extLst>
          </p:cNvPr>
          <p:cNvPicPr>
            <a:picLocks noChangeAspect="1"/>
          </p:cNvPicPr>
          <p:nvPr/>
        </p:nvPicPr>
        <p:blipFill>
          <a:blip r:embed="rId5"/>
          <a:stretch/>
        </p:blipFill>
        <p:spPr>
          <a:xfrm>
            <a:off x="10654981" y="98992"/>
            <a:ext cx="1325563" cy="1325563"/>
          </a:xfrm>
          <a:prstGeom prst="rect">
            <a:avLst/>
          </a:prstGeom>
        </p:spPr>
      </p:pic>
    </p:spTree>
    <p:extLst>
      <p:ext uri="{BB962C8B-B14F-4D97-AF65-F5344CB8AC3E}">
        <p14:creationId xmlns:p14="http://schemas.microsoft.com/office/powerpoint/2010/main" val="136361315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p:cTn id="2" repeatCount="indefinite" restart="whenNotActive" fill="hold" evtFilter="cancelBubble" nodeType="interactiveSeq">
                <p:stCondLst>
                  <p:cond delay="indefinite"/>
                  <p:cond evt="onBegin" delay="0">
                    <p:tn val="1"/>
                  </p:cond>
                </p:stCondLst>
                <p:endSync evt="end" delay="0">
                  <p:rtn val="all"/>
                </p:endSync>
                <p:childTnLst>
                  <p:par>
                    <p:cTn id="3" fill="hold">
                      <p:stCondLst>
                        <p:cond delay="0"/>
                      </p:stCondLst>
                      <p:childTnLst>
                        <p:par>
                          <p:cTn id="4" fill="hold">
                            <p:stCondLst>
                              <p:cond delay="0"/>
                            </p:stCondLst>
                            <p:childTnLst>
                              <p:par>
                                <p:cTn id="5" presetID="0" presetClass="path" presetSubtype="0" accel="50000" decel="50000" fill="hold" nodeType="clickEffect">
                                  <p:stCondLst>
                                    <p:cond delay="0"/>
                                  </p:stCondLst>
                                  <p:childTnLst>
                                    <p:animMotion origin="layout" path="M 0 0 L 0.14042 0.24861" pathEditMode="relative" ptsTypes="AA">
                                      <p:cBhvr>
                                        <p:cTn id="6" dur="30000" fill="hold"/>
                                        <p:tgtEl>
                                          <p:spTgt spid="5"/>
                                        </p:tgtEl>
                                        <p:attrNameLst>
                                          <p:attrName>ppt_x</p:attrName>
                                          <p:attrName>ppt_y</p:attrName>
                                        </p:attrNameLst>
                                      </p:cBhvr>
                                    </p:animMotion>
                                  </p:childTnLst>
                                </p:cTn>
                              </p:par>
                              <p:par>
                                <p:cTn id="7" presetID="6" presetClass="emph" presetSubtype="0" accel="50000" decel="50000" fill="hold" nodeType="withEffect">
                                  <p:stCondLst>
                                    <p:cond delay="0"/>
                                  </p:stCondLst>
                                  <p:childTnLst>
                                    <p:animScale>
                                      <p:cBhvr>
                                        <p:cTn id="8" dur="30000" fill="hold"/>
                                        <p:tgtEl>
                                          <p:spTgt spid="5"/>
                                        </p:tgtEl>
                                      </p:cBhvr>
                                      <p:by x="150000" y="150000"/>
                                    </p:animScale>
                                  </p:childTnLst>
                                </p:cTn>
                              </p:par>
                            </p:childTnLst>
                          </p:cTn>
                        </p:par>
                        <p:par>
                          <p:cTn id="9" fill="hold">
                            <p:stCondLst>
                              <p:cond delay="30000"/>
                            </p:stCondLst>
                            <p:childTnLst>
                              <p:par>
                                <p:cTn id="10" presetID="0" presetClass="path" presetSubtype="0" accel="50000" decel="50000" fill="hold" nodeType="afterEffect">
                                  <p:stCondLst>
                                    <p:cond delay="5000"/>
                                  </p:stCondLst>
                                  <p:childTnLst>
                                    <p:animMotion origin="layout" path="M 0.14042 0.24861 L 0 0" pathEditMode="relative" ptsTypes="AA">
                                      <p:cBhvr>
                                        <p:cTn id="11" dur="30000" fill="hold"/>
                                        <p:tgtEl>
                                          <p:spTgt spid="5"/>
                                        </p:tgtEl>
                                        <p:attrNameLst>
                                          <p:attrName>ppt_x</p:attrName>
                                          <p:attrName>ppt_y</p:attrName>
                                        </p:attrNameLst>
                                      </p:cBhvr>
                                    </p:animMotion>
                                  </p:childTnLst>
                                </p:cTn>
                              </p:par>
                              <p:par>
                                <p:cTn id="12" presetID="6" presetClass="emph" presetSubtype="0" accel="50000" decel="50000" fill="hold" nodeType="withEffect">
                                  <p:stCondLst>
                                    <p:cond delay="5000"/>
                                  </p:stCondLst>
                                  <p:childTnLst>
                                    <p:animScale>
                                      <p:cBhvr>
                                        <p:cTn id="13" dur="30000" fill="hold"/>
                                        <p:tgtEl>
                                          <p:spTgt spid="5"/>
                                        </p:tgtEl>
                                      </p:cBhvr>
                                      <p:by x="150000" y="150000"/>
                                      <p:to x="100000" y="100000"/>
                                    </p:animScale>
                                  </p:childTnLst>
                                </p:cTn>
                              </p:par>
                            </p:childTnLst>
                          </p:cTn>
                        </p:par>
                        <p:par>
                          <p:cTn id="14" fill="hold">
                            <p:stCondLst>
                              <p:cond delay="65000"/>
                            </p:stCondLst>
                            <p:childTnLst>
                              <p:par>
                                <p:cTn id="15" presetID="0" presetClass="path" presetSubtype="0" accel="50000" decel="50000" fill="hold" nodeType="afterEffect">
                                  <p:stCondLst>
                                    <p:cond delay="0"/>
                                  </p:stCondLst>
                                  <p:childTnLst>
                                    <p:animMotion origin="layout" path="M 0 0 L 0 0" pathEditMode="relative" ptsTypes="AA">
                                      <p:cBhvr>
                                        <p:cTn id="16" dur="5000" fill="hold"/>
                                        <p:tgtEl>
                                          <p:spTgt spid="5"/>
                                        </p:tgtEl>
                                        <p:attrNameLst>
                                          <p:attrName>ppt_x</p:attrName>
                                          <p:attrName>ppt_y</p:attrName>
                                        </p:attrNameLst>
                                      </p:cBhvr>
                                    </p:animMotion>
                                  </p:childTnLst>
                                </p:cTn>
                              </p:par>
                            </p:childTnLst>
                          </p:cTn>
                        </p:par>
                      </p:childTnLst>
                    </p:cTn>
                  </p:par>
                </p:childTnLst>
              </p:cTn>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32A71-8F34-DB09-A723-25F553155AE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58016D4-EA80-924B-455A-03FF2532F064}"/>
              </a:ext>
            </a:extLst>
          </p:cNvPr>
          <p:cNvPicPr>
            <a:picLocks noChangeAspect="1"/>
          </p:cNvPicPr>
          <p:nvPr/>
        </p:nvPicPr>
        <p:blipFill>
          <a:blip r:embed="rId3">
            <a:alphaModFix amt="15000"/>
          </a:blip>
          <a:srcRect b="19"/>
          <a:stretch>
            <a:fillRect/>
          </a:stretch>
        </p:blipFill>
        <p:spPr>
          <a:xfrm>
            <a:off x="-1130" y="0"/>
            <a:ext cx="12194260" cy="6858000"/>
          </a:xfrm>
          <a:prstGeom prst="rect">
            <a:avLst/>
          </a:prstGeom>
        </p:spPr>
      </p:pic>
      <p:sp>
        <p:nvSpPr>
          <p:cNvPr id="2" name="Rectangle 1">
            <a:extLst>
              <a:ext uri="{FF2B5EF4-FFF2-40B4-BE49-F238E27FC236}">
                <a16:creationId xmlns:a16="http://schemas.microsoft.com/office/drawing/2014/main" id="{0D2744AC-3E08-FACB-8E56-C07EA72ED050}"/>
              </a:ext>
            </a:extLst>
          </p:cNvPr>
          <p:cNvSpPr/>
          <p:nvPr/>
        </p:nvSpPr>
        <p:spPr>
          <a:xfrm>
            <a:off x="2429301" y="0"/>
            <a:ext cx="7287905" cy="7069540"/>
          </a:xfrm>
          <a:prstGeom prst="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27E74536-BF9B-83A2-1980-196B91CABAE9}"/>
              </a:ext>
            </a:extLst>
          </p:cNvPr>
          <p:cNvPicPr>
            <a:picLocks noChangeAspect="1"/>
          </p:cNvPicPr>
          <p:nvPr/>
        </p:nvPicPr>
        <p:blipFill>
          <a:blip r:embed="rId4"/>
          <a:srcRect l="11108" t="9312" r="10286" b="32275"/>
          <a:stretch>
            <a:fillRect/>
          </a:stretch>
        </p:blipFill>
        <p:spPr>
          <a:xfrm>
            <a:off x="2445657" y="0"/>
            <a:ext cx="7300685" cy="7020866"/>
          </a:xfrm>
          <a:prstGeom prst="rect">
            <a:avLst/>
          </a:prstGeom>
        </p:spPr>
      </p:pic>
      <p:pic>
        <p:nvPicPr>
          <p:cNvPr id="12" name="Picture 11">
            <a:extLst>
              <a:ext uri="{FF2B5EF4-FFF2-40B4-BE49-F238E27FC236}">
                <a16:creationId xmlns:a16="http://schemas.microsoft.com/office/drawing/2014/main" id="{C4D7BDFD-41DB-BD16-2FF6-256EEB46F051}"/>
              </a:ext>
            </a:extLst>
          </p:cNvPr>
          <p:cNvPicPr>
            <a:picLocks noChangeAspect="1"/>
          </p:cNvPicPr>
          <p:nvPr/>
        </p:nvPicPr>
        <p:blipFill>
          <a:blip r:embed="rId5"/>
          <a:stretch/>
        </p:blipFill>
        <p:spPr>
          <a:xfrm>
            <a:off x="10654981" y="98992"/>
            <a:ext cx="1325563" cy="1325563"/>
          </a:xfrm>
          <a:prstGeom prst="rect">
            <a:avLst/>
          </a:prstGeom>
        </p:spPr>
      </p:pic>
    </p:spTree>
    <p:extLst>
      <p:ext uri="{BB962C8B-B14F-4D97-AF65-F5344CB8AC3E}">
        <p14:creationId xmlns:p14="http://schemas.microsoft.com/office/powerpoint/2010/main" val="54345863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p:cTn id="2" repeatCount="indefinite" restart="whenNotActive" fill="hold" evtFilter="cancelBubble" nodeType="interactiveSeq">
                <p:stCondLst>
                  <p:cond delay="indefinite"/>
                  <p:cond evt="onBegin" delay="0">
                    <p:tn val="1"/>
                  </p:cond>
                </p:stCondLst>
                <p:endSync evt="end" delay="0">
                  <p:rtn val="all"/>
                </p:endSync>
                <p:childTnLst>
                  <p:par>
                    <p:cTn id="3" fill="hold">
                      <p:stCondLst>
                        <p:cond delay="0"/>
                      </p:stCondLst>
                      <p:childTnLst>
                        <p:par>
                          <p:cTn id="4" fill="hold">
                            <p:stCondLst>
                              <p:cond delay="0"/>
                            </p:stCondLst>
                            <p:childTnLst>
                              <p:par>
                                <p:cTn id="5" presetID="0" presetClass="path" presetSubtype="0" accel="50000" decel="50000" fill="hold" nodeType="clickEffect">
                                  <p:stCondLst>
                                    <p:cond delay="0"/>
                                  </p:stCondLst>
                                  <p:childTnLst>
                                    <p:animMotion origin="layout" path="M 0 0 L 0.14042 0.24861" pathEditMode="relative" ptsTypes="AA">
                                      <p:cBhvr>
                                        <p:cTn id="6" dur="30000" fill="hold"/>
                                        <p:tgtEl>
                                          <p:spTgt spid="5"/>
                                        </p:tgtEl>
                                        <p:attrNameLst>
                                          <p:attrName>ppt_x</p:attrName>
                                          <p:attrName>ppt_y</p:attrName>
                                        </p:attrNameLst>
                                      </p:cBhvr>
                                    </p:animMotion>
                                  </p:childTnLst>
                                </p:cTn>
                              </p:par>
                              <p:par>
                                <p:cTn id="7" presetID="6" presetClass="emph" presetSubtype="0" accel="50000" decel="50000" fill="hold" nodeType="withEffect">
                                  <p:stCondLst>
                                    <p:cond delay="0"/>
                                  </p:stCondLst>
                                  <p:childTnLst>
                                    <p:animScale>
                                      <p:cBhvr>
                                        <p:cTn id="8" dur="30000" fill="hold"/>
                                        <p:tgtEl>
                                          <p:spTgt spid="5"/>
                                        </p:tgtEl>
                                      </p:cBhvr>
                                      <p:by x="150000" y="150000"/>
                                    </p:animScale>
                                  </p:childTnLst>
                                </p:cTn>
                              </p:par>
                            </p:childTnLst>
                          </p:cTn>
                        </p:par>
                        <p:par>
                          <p:cTn id="9" fill="hold">
                            <p:stCondLst>
                              <p:cond delay="30000"/>
                            </p:stCondLst>
                            <p:childTnLst>
                              <p:par>
                                <p:cTn id="10" presetID="0" presetClass="path" presetSubtype="0" accel="50000" decel="50000" fill="hold" nodeType="afterEffect">
                                  <p:stCondLst>
                                    <p:cond delay="5000"/>
                                  </p:stCondLst>
                                  <p:childTnLst>
                                    <p:animMotion origin="layout" path="M 0.14042 0.24861 L 0 0" pathEditMode="relative" ptsTypes="AA">
                                      <p:cBhvr>
                                        <p:cTn id="11" dur="30000" fill="hold"/>
                                        <p:tgtEl>
                                          <p:spTgt spid="5"/>
                                        </p:tgtEl>
                                        <p:attrNameLst>
                                          <p:attrName>ppt_x</p:attrName>
                                          <p:attrName>ppt_y</p:attrName>
                                        </p:attrNameLst>
                                      </p:cBhvr>
                                    </p:animMotion>
                                  </p:childTnLst>
                                </p:cTn>
                              </p:par>
                              <p:par>
                                <p:cTn id="12" presetID="6" presetClass="emph" presetSubtype="0" accel="50000" decel="50000" fill="hold" nodeType="withEffect">
                                  <p:stCondLst>
                                    <p:cond delay="5000"/>
                                  </p:stCondLst>
                                  <p:childTnLst>
                                    <p:animScale>
                                      <p:cBhvr>
                                        <p:cTn id="13" dur="30000" fill="hold"/>
                                        <p:tgtEl>
                                          <p:spTgt spid="5"/>
                                        </p:tgtEl>
                                      </p:cBhvr>
                                      <p:by x="150000" y="150000"/>
                                      <p:to x="100000" y="100000"/>
                                    </p:animScale>
                                  </p:childTnLst>
                                </p:cTn>
                              </p:par>
                            </p:childTnLst>
                          </p:cTn>
                        </p:par>
                        <p:par>
                          <p:cTn id="14" fill="hold">
                            <p:stCondLst>
                              <p:cond delay="65000"/>
                            </p:stCondLst>
                            <p:childTnLst>
                              <p:par>
                                <p:cTn id="15" presetID="0" presetClass="path" presetSubtype="0" accel="50000" decel="50000" fill="hold" nodeType="afterEffect">
                                  <p:stCondLst>
                                    <p:cond delay="0"/>
                                  </p:stCondLst>
                                  <p:childTnLst>
                                    <p:animMotion origin="layout" path="M 0 0 L 0 0" pathEditMode="relative" ptsTypes="AA">
                                      <p:cBhvr>
                                        <p:cTn id="16" dur="5000" fill="hold"/>
                                        <p:tgtEl>
                                          <p:spTgt spid="5"/>
                                        </p:tgtEl>
                                        <p:attrNameLst>
                                          <p:attrName>ppt_x</p:attrName>
                                          <p:attrName>ppt_y</p:attrName>
                                        </p:attrNameLst>
                                      </p:cBhvr>
                                    </p:animMotion>
                                  </p:childTnLst>
                                </p:cTn>
                              </p:par>
                            </p:childTnLst>
                          </p:cTn>
                        </p:par>
                      </p:childTnLst>
                    </p:cTn>
                  </p:par>
                </p:childTnLst>
              </p:cTn>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748012-2037-8F10-29E3-AFB099BE600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EA35431-2358-9343-A2BA-368456387C8C}"/>
              </a:ext>
            </a:extLst>
          </p:cNvPr>
          <p:cNvPicPr>
            <a:picLocks noChangeAspect="1"/>
          </p:cNvPicPr>
          <p:nvPr/>
        </p:nvPicPr>
        <p:blipFill>
          <a:blip r:embed="rId3">
            <a:alphaModFix amt="15000"/>
          </a:blip>
          <a:srcRect b="19"/>
          <a:stretch>
            <a:fillRect/>
          </a:stretch>
        </p:blipFill>
        <p:spPr>
          <a:xfrm>
            <a:off x="20" y="1282"/>
            <a:ext cx="12191980" cy="6856718"/>
          </a:xfrm>
          <a:prstGeom prst="rect">
            <a:avLst/>
          </a:prstGeom>
        </p:spPr>
      </p:pic>
      <p:sp>
        <p:nvSpPr>
          <p:cNvPr id="2" name="Title 1">
            <a:extLst>
              <a:ext uri="{FF2B5EF4-FFF2-40B4-BE49-F238E27FC236}">
                <a16:creationId xmlns:a16="http://schemas.microsoft.com/office/drawing/2014/main" id="{E291466D-3576-F7C6-CE33-F2E5B07D57EF}"/>
              </a:ext>
            </a:extLst>
          </p:cNvPr>
          <p:cNvSpPr>
            <a:spLocks noGrp="1"/>
          </p:cNvSpPr>
          <p:nvPr>
            <p:ph type="title"/>
          </p:nvPr>
        </p:nvSpPr>
        <p:spPr/>
        <p:txBody>
          <a:bodyPr/>
          <a:lstStyle/>
          <a:p>
            <a:r>
              <a:rPr lang="en-US" dirty="0">
                <a:latin typeface="Segoe UI Semibold" panose="020B0702040204020203" pitchFamily="34" charset="0"/>
                <a:cs typeface="Segoe UI Semibold" panose="020B0702040204020203" pitchFamily="34" charset="0"/>
              </a:rPr>
              <a:t>VIDEO INJECT #1 </a:t>
            </a:r>
          </a:p>
        </p:txBody>
      </p:sp>
      <p:pic>
        <p:nvPicPr>
          <p:cNvPr id="6" name="Picture 5">
            <a:extLst>
              <a:ext uri="{FF2B5EF4-FFF2-40B4-BE49-F238E27FC236}">
                <a16:creationId xmlns:a16="http://schemas.microsoft.com/office/drawing/2014/main" id="{A9108009-2EA6-31C1-DEC2-2638716303DC}"/>
              </a:ext>
            </a:extLst>
          </p:cNvPr>
          <p:cNvPicPr>
            <a:picLocks noChangeAspect="1"/>
          </p:cNvPicPr>
          <p:nvPr/>
        </p:nvPicPr>
        <p:blipFill>
          <a:blip r:embed="rId4"/>
          <a:stretch/>
        </p:blipFill>
        <p:spPr>
          <a:xfrm>
            <a:off x="11165136" y="98993"/>
            <a:ext cx="815408" cy="815408"/>
          </a:xfrm>
          <a:prstGeom prst="rect">
            <a:avLst/>
          </a:prstGeom>
        </p:spPr>
      </p:pic>
    </p:spTree>
    <p:extLst>
      <p:ext uri="{BB962C8B-B14F-4D97-AF65-F5344CB8AC3E}">
        <p14:creationId xmlns:p14="http://schemas.microsoft.com/office/powerpoint/2010/main" val="33555623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C1B25-69D9-A2EB-E3D0-4A2CEB00052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593AA9D-C154-C8F3-F22D-B0243771AECF}"/>
              </a:ext>
            </a:extLst>
          </p:cNvPr>
          <p:cNvPicPr>
            <a:picLocks noChangeAspect="1"/>
          </p:cNvPicPr>
          <p:nvPr/>
        </p:nvPicPr>
        <p:blipFill>
          <a:blip r:embed="rId3">
            <a:alphaModFix amt="15000"/>
          </a:blip>
          <a:srcRect b="19"/>
          <a:stretch>
            <a:fillRect/>
          </a:stretch>
        </p:blipFill>
        <p:spPr>
          <a:xfrm>
            <a:off x="20" y="1282"/>
            <a:ext cx="12191980" cy="6856718"/>
          </a:xfrm>
          <a:prstGeom prst="rect">
            <a:avLst/>
          </a:prstGeom>
        </p:spPr>
      </p:pic>
      <p:sp>
        <p:nvSpPr>
          <p:cNvPr id="2" name="Title 1">
            <a:extLst>
              <a:ext uri="{FF2B5EF4-FFF2-40B4-BE49-F238E27FC236}">
                <a16:creationId xmlns:a16="http://schemas.microsoft.com/office/drawing/2014/main" id="{2B3F8520-5422-087F-405A-75402D344F15}"/>
              </a:ext>
            </a:extLst>
          </p:cNvPr>
          <p:cNvSpPr>
            <a:spLocks noGrp="1"/>
          </p:cNvSpPr>
          <p:nvPr>
            <p:ph type="title"/>
          </p:nvPr>
        </p:nvSpPr>
        <p:spPr/>
        <p:txBody>
          <a:bodyPr/>
          <a:lstStyle/>
          <a:p>
            <a:r>
              <a:rPr lang="en-US">
                <a:latin typeface="Segoe UI Semibold" panose="020B0702040204020203" pitchFamily="34" charset="0"/>
                <a:cs typeface="Segoe UI Semibold" panose="020B0702040204020203" pitchFamily="34" charset="0"/>
              </a:rPr>
              <a:t>MODULE 1 – EARLY INDICATORS</a:t>
            </a:r>
          </a:p>
        </p:txBody>
      </p:sp>
      <p:graphicFrame>
        <p:nvGraphicFramePr>
          <p:cNvPr id="8" name="Content Placeholder 2">
            <a:extLst>
              <a:ext uri="{FF2B5EF4-FFF2-40B4-BE49-F238E27FC236}">
                <a16:creationId xmlns:a16="http://schemas.microsoft.com/office/drawing/2014/main" id="{C1EB7D65-FDD6-AC6C-7B5D-53EE7A1F728D}"/>
              </a:ext>
            </a:extLst>
          </p:cNvPr>
          <p:cNvGraphicFramePr>
            <a:graphicFrameLocks noGrp="1"/>
          </p:cNvGraphicFramePr>
          <p:nvPr>
            <p:ph idx="1"/>
            <p:extLst>
              <p:ext uri="{D42A27DB-BD31-4B8C-83A1-F6EECF244321}">
                <p14:modId xmlns:p14="http://schemas.microsoft.com/office/powerpoint/2010/main" val="3929340933"/>
              </p:ext>
            </p:extLst>
          </p:nvPr>
        </p:nvGraphicFramePr>
        <p:xfrm>
          <a:off x="838200" y="1547046"/>
          <a:ext cx="10515600" cy="521196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46813BA-EDC2-A362-5A3F-76EDD316969C}"/>
              </a:ext>
            </a:extLst>
          </p:cNvPr>
          <p:cNvPicPr>
            <a:picLocks noChangeAspect="1"/>
          </p:cNvPicPr>
          <p:nvPr/>
        </p:nvPicPr>
        <p:blipFill>
          <a:blip r:embed="rId9"/>
          <a:stretch/>
        </p:blipFill>
        <p:spPr>
          <a:xfrm>
            <a:off x="10654981" y="98992"/>
            <a:ext cx="1325563" cy="1325563"/>
          </a:xfrm>
          <a:prstGeom prst="rect">
            <a:avLst/>
          </a:prstGeom>
        </p:spPr>
      </p:pic>
      <p:pic>
        <p:nvPicPr>
          <p:cNvPr id="3" name="Picture 2">
            <a:extLst>
              <a:ext uri="{FF2B5EF4-FFF2-40B4-BE49-F238E27FC236}">
                <a16:creationId xmlns:a16="http://schemas.microsoft.com/office/drawing/2014/main" id="{AFC6EF23-FEEA-D991-A2BD-472B84279569}"/>
              </a:ext>
            </a:extLst>
          </p:cNvPr>
          <p:cNvPicPr>
            <a:picLocks noChangeAspect="1"/>
          </p:cNvPicPr>
          <p:nvPr/>
        </p:nvPicPr>
        <p:blipFill>
          <a:blip r:embed="rId10"/>
          <a:stretch>
            <a:fillRect/>
          </a:stretch>
        </p:blipFill>
        <p:spPr>
          <a:xfrm>
            <a:off x="1227910" y="5574166"/>
            <a:ext cx="918709" cy="918709"/>
          </a:xfrm>
          <a:prstGeom prst="rect">
            <a:avLst/>
          </a:prstGeom>
        </p:spPr>
      </p:pic>
    </p:spTree>
    <p:extLst>
      <p:ext uri="{BB962C8B-B14F-4D97-AF65-F5344CB8AC3E}">
        <p14:creationId xmlns:p14="http://schemas.microsoft.com/office/powerpoint/2010/main" val="34393119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2B92F-6DA8-2BAD-82C8-30D018268D9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3C5C5BFE-B5E2-E2AF-427B-A0326110EF58}"/>
              </a:ext>
            </a:extLst>
          </p:cNvPr>
          <p:cNvPicPr>
            <a:picLocks noChangeAspect="1"/>
          </p:cNvPicPr>
          <p:nvPr/>
        </p:nvPicPr>
        <p:blipFill>
          <a:blip r:embed="rId3">
            <a:alphaModFix amt="15000"/>
          </a:blip>
          <a:srcRect b="19"/>
          <a:stretch>
            <a:fillRect/>
          </a:stretch>
        </p:blipFill>
        <p:spPr>
          <a:xfrm>
            <a:off x="20" y="1282"/>
            <a:ext cx="12191980" cy="6856718"/>
          </a:xfrm>
          <a:prstGeom prst="rect">
            <a:avLst/>
          </a:prstGeom>
        </p:spPr>
      </p:pic>
      <p:sp>
        <p:nvSpPr>
          <p:cNvPr id="2" name="Title 1">
            <a:extLst>
              <a:ext uri="{FF2B5EF4-FFF2-40B4-BE49-F238E27FC236}">
                <a16:creationId xmlns:a16="http://schemas.microsoft.com/office/drawing/2014/main" id="{DF4CB8CA-93A0-177D-1563-CAD50AC572CC}"/>
              </a:ext>
            </a:extLst>
          </p:cNvPr>
          <p:cNvSpPr>
            <a:spLocks noGrp="1"/>
          </p:cNvSpPr>
          <p:nvPr>
            <p:ph type="title"/>
          </p:nvPr>
        </p:nvSpPr>
        <p:spPr/>
        <p:txBody>
          <a:bodyPr/>
          <a:lstStyle/>
          <a:p>
            <a:r>
              <a:rPr lang="en-US">
                <a:latin typeface="Segoe UI Semibold" panose="020B0702040204020203" pitchFamily="34" charset="0"/>
                <a:cs typeface="Segoe UI Semibold" panose="020B0702040204020203" pitchFamily="34" charset="0"/>
              </a:rPr>
              <a:t>MODULE 1 – GROUP DISCUSSIONS</a:t>
            </a:r>
          </a:p>
        </p:txBody>
      </p:sp>
      <p:graphicFrame>
        <p:nvGraphicFramePr>
          <p:cNvPr id="8" name="Content Placeholder 2">
            <a:extLst>
              <a:ext uri="{FF2B5EF4-FFF2-40B4-BE49-F238E27FC236}">
                <a16:creationId xmlns:a16="http://schemas.microsoft.com/office/drawing/2014/main" id="{7A3BD7F4-4341-C0A0-9BD8-C1E81F00129C}"/>
              </a:ext>
            </a:extLst>
          </p:cNvPr>
          <p:cNvGraphicFramePr>
            <a:graphicFrameLocks noGrp="1"/>
          </p:cNvGraphicFramePr>
          <p:nvPr>
            <p:ph idx="1"/>
            <p:extLst>
              <p:ext uri="{D42A27DB-BD31-4B8C-83A1-F6EECF244321}">
                <p14:modId xmlns:p14="http://schemas.microsoft.com/office/powerpoint/2010/main" val="1358342882"/>
              </p:ext>
            </p:extLst>
          </p:nvPr>
        </p:nvGraphicFramePr>
        <p:xfrm>
          <a:off x="838200" y="1547046"/>
          <a:ext cx="10515600" cy="530967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D4B14BC5-6502-D773-585B-7479FF8D48F0}"/>
              </a:ext>
            </a:extLst>
          </p:cNvPr>
          <p:cNvPicPr>
            <a:picLocks noChangeAspect="1"/>
          </p:cNvPicPr>
          <p:nvPr/>
        </p:nvPicPr>
        <p:blipFill>
          <a:blip r:embed="rId9"/>
          <a:stretch/>
        </p:blipFill>
        <p:spPr>
          <a:xfrm>
            <a:off x="10654981" y="98992"/>
            <a:ext cx="1325563" cy="1325563"/>
          </a:xfrm>
          <a:prstGeom prst="rect">
            <a:avLst/>
          </a:prstGeom>
        </p:spPr>
      </p:pic>
    </p:spTree>
    <p:extLst>
      <p:ext uri="{BB962C8B-B14F-4D97-AF65-F5344CB8AC3E}">
        <p14:creationId xmlns:p14="http://schemas.microsoft.com/office/powerpoint/2010/main" val="146320442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E2A518-27B7-28B8-3542-45177DAFCF3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817B1695-301B-0181-59EF-981ABC850A8C}"/>
              </a:ext>
            </a:extLst>
          </p:cNvPr>
          <p:cNvPicPr>
            <a:picLocks noChangeAspect="1"/>
          </p:cNvPicPr>
          <p:nvPr/>
        </p:nvPicPr>
        <p:blipFill>
          <a:blip r:embed="rId3">
            <a:alphaModFix amt="15000"/>
          </a:blip>
          <a:srcRect b="19"/>
          <a:stretch>
            <a:fillRect/>
          </a:stretch>
        </p:blipFill>
        <p:spPr>
          <a:xfrm>
            <a:off x="-2260" y="0"/>
            <a:ext cx="12194260" cy="6858000"/>
          </a:xfrm>
          <a:prstGeom prst="rect">
            <a:avLst/>
          </a:prstGeom>
        </p:spPr>
      </p:pic>
      <p:sp>
        <p:nvSpPr>
          <p:cNvPr id="2" name="Title 1">
            <a:extLst>
              <a:ext uri="{FF2B5EF4-FFF2-40B4-BE49-F238E27FC236}">
                <a16:creationId xmlns:a16="http://schemas.microsoft.com/office/drawing/2014/main" id="{CEF8CAAC-8338-2C51-AEB5-3C5184045B10}"/>
              </a:ext>
            </a:extLst>
          </p:cNvPr>
          <p:cNvSpPr>
            <a:spLocks noGrp="1"/>
          </p:cNvSpPr>
          <p:nvPr>
            <p:ph type="title"/>
          </p:nvPr>
        </p:nvSpPr>
        <p:spPr/>
        <p:txBody>
          <a:bodyPr/>
          <a:lstStyle/>
          <a:p>
            <a:r>
              <a:rPr lang="en-US">
                <a:latin typeface="Segoe UI Semibold" panose="020B0702040204020203" pitchFamily="34" charset="0"/>
                <a:cs typeface="Segoe UI Semibold" panose="020B0702040204020203" pitchFamily="34" charset="0"/>
              </a:rPr>
              <a:t>HOST WELCOME MESSAGE</a:t>
            </a:r>
          </a:p>
        </p:txBody>
      </p:sp>
      <p:pic>
        <p:nvPicPr>
          <p:cNvPr id="7" name="Picture 6">
            <a:extLst>
              <a:ext uri="{FF2B5EF4-FFF2-40B4-BE49-F238E27FC236}">
                <a16:creationId xmlns:a16="http://schemas.microsoft.com/office/drawing/2014/main" id="{C87960FB-5F7D-85DE-8D81-C5992293626C}"/>
              </a:ext>
            </a:extLst>
          </p:cNvPr>
          <p:cNvPicPr>
            <a:picLocks noChangeAspect="1"/>
          </p:cNvPicPr>
          <p:nvPr/>
        </p:nvPicPr>
        <p:blipFill>
          <a:blip r:embed="rId4"/>
          <a:stretch/>
        </p:blipFill>
        <p:spPr>
          <a:xfrm>
            <a:off x="10654981" y="98992"/>
            <a:ext cx="1325563" cy="1325563"/>
          </a:xfrm>
          <a:prstGeom prst="rect">
            <a:avLst/>
          </a:prstGeom>
        </p:spPr>
      </p:pic>
      <p:pic>
        <p:nvPicPr>
          <p:cNvPr id="6" name="Graphic 5">
            <a:extLst>
              <a:ext uri="{FF2B5EF4-FFF2-40B4-BE49-F238E27FC236}">
                <a16:creationId xmlns:a16="http://schemas.microsoft.com/office/drawing/2014/main" id="{EBB18643-D213-21B7-C8C8-4B0B5E1893E9}"/>
              </a:ext>
            </a:extLst>
          </p:cNvPr>
          <p:cNvPicPr>
            <a:picLocks noChangeAspect="1"/>
          </p:cNvPicPr>
          <p:nvPr/>
        </p:nvPicPr>
        <p:blipFill>
          <a:blip>
            <a:extLst>
              <a:ext uri="{96DAC541-7B7A-43D3-8B79-37D633B846F1}">
                <asvg:svgBlip xmlns:asvg="http://schemas.microsoft.com/office/drawing/2016/SVG/main" r:embed="rId5"/>
              </a:ext>
            </a:extLst>
          </a:blip>
          <a:srcRect b="41492"/>
          <a:stretch>
            <a:fillRect/>
          </a:stretch>
        </p:blipFill>
        <p:spPr>
          <a:xfrm>
            <a:off x="6243886" y="1690689"/>
            <a:ext cx="3252788" cy="2785778"/>
          </a:xfrm>
          <a:prstGeom prst="rect">
            <a:avLst/>
          </a:prstGeom>
          <a:effectLst>
            <a:outerShdw blurRad="50800" dist="38100" dir="5400000" algn="t" rotWithShape="0">
              <a:prstClr val="black">
                <a:alpha val="40000"/>
              </a:prstClr>
            </a:outerShdw>
          </a:effectLst>
        </p:spPr>
      </p:pic>
      <p:pic>
        <p:nvPicPr>
          <p:cNvPr id="9" name="Picture 8">
            <a:extLst>
              <a:ext uri="{FF2B5EF4-FFF2-40B4-BE49-F238E27FC236}">
                <a16:creationId xmlns:a16="http://schemas.microsoft.com/office/drawing/2014/main" id="{B74746CC-509E-81B9-F1CC-D28D431AF8B6}"/>
              </a:ext>
            </a:extLst>
          </p:cNvPr>
          <p:cNvPicPr>
            <a:picLocks noChangeAspect="1"/>
          </p:cNvPicPr>
          <p:nvPr/>
        </p:nvPicPr>
        <p:blipFill>
          <a:blip r:embed="rId6"/>
          <a:stretch>
            <a:fillRect/>
          </a:stretch>
        </p:blipFill>
        <p:spPr>
          <a:xfrm>
            <a:off x="1804985" y="2055813"/>
            <a:ext cx="3252787" cy="3240872"/>
          </a:xfrm>
          <a:prstGeom prst="rect">
            <a:avLst/>
          </a:prstGeom>
          <a:effectLst>
            <a:outerShdw blurRad="50800" dist="38100" dir="5400000" algn="t" rotWithShape="0">
              <a:prstClr val="black">
                <a:alpha val="40000"/>
              </a:prstClr>
            </a:outerShdw>
          </a:effectLst>
        </p:spPr>
      </p:pic>
      <p:pic>
        <p:nvPicPr>
          <p:cNvPr id="3" name="Graphic 2">
            <a:extLst>
              <a:ext uri="{FF2B5EF4-FFF2-40B4-BE49-F238E27FC236}">
                <a16:creationId xmlns:a16="http://schemas.microsoft.com/office/drawing/2014/main" id="{D2C301E4-9C3F-10F1-FCF4-CDFC7F41DB0C}"/>
              </a:ext>
            </a:extLst>
          </p:cNvPr>
          <p:cNvPicPr>
            <a:picLocks noChangeAspect="1"/>
          </p:cNvPicPr>
          <p:nvPr/>
        </p:nvPicPr>
        <p:blipFill>
          <a:blip>
            <a:extLst>
              <a:ext uri="{96DAC541-7B7A-43D3-8B79-37D633B846F1}">
                <asvg:svgBlip xmlns:asvg="http://schemas.microsoft.com/office/drawing/2016/SVG/main" r:embed="rId5"/>
              </a:ext>
            </a:extLst>
          </a:blip>
          <a:srcRect t="58461"/>
          <a:stretch>
            <a:fillRect/>
          </a:stretch>
        </p:blipFill>
        <p:spPr>
          <a:xfrm>
            <a:off x="6259106" y="4515051"/>
            <a:ext cx="3252788" cy="1977824"/>
          </a:xfrm>
          <a:prstGeom prst="rect">
            <a:avLst/>
          </a:prstGeom>
          <a:effectLst/>
        </p:spPr>
      </p:pic>
    </p:spTree>
    <p:extLst>
      <p:ext uri="{BB962C8B-B14F-4D97-AF65-F5344CB8AC3E}">
        <p14:creationId xmlns:p14="http://schemas.microsoft.com/office/powerpoint/2010/main" val="3267311232"/>
      </p:ext>
    </p:extLst>
  </p:cSld>
  <p:clrMapOvr>
    <a:masterClrMapping/>
  </p:clrMapOvr>
  <p:timing>
    <p:tnLst>
      <p:par>
        <p:cTn id="1" dur="indefinite" restart="never" nodeType="tmRoot">
          <p:childTnLst>
            <p:seq concurrent="1">
              <p:cTn id="2" repeatCount="indefinite" restart="whenNotActive" fill="hold" evtFilter="cancelBubble" nodeType="interactiveSeq">
                <p:stCondLst>
                  <p:cond delay="indefinite"/>
                  <p:cond evt="onBegin" delay="0">
                    <p:tn val="1"/>
                  </p:cond>
                </p:stCondLst>
                <p:endSync evt="end" delay="0">
                  <p:rtn val="all"/>
                </p:endSync>
                <p:childTnLst>
                  <p:par>
                    <p:cTn id="3" fill="hold">
                      <p:stCondLst>
                        <p:cond delay="0"/>
                      </p:stCondLst>
                      <p:childTnLst>
                        <p:par>
                          <p:cTn id="4" fill="hold">
                            <p:stCondLst>
                              <p:cond delay="0"/>
                            </p:stCondLst>
                            <p:childTnLst>
                              <p:par>
                                <p:cTn id="5" presetID="0" presetClass="path" presetSubtype="0" accel="50000" decel="50000" fill="hold" nodeType="clickEffect">
                                  <p:stCondLst>
                                    <p:cond delay="0"/>
                                  </p:stCondLst>
                                  <p:childTnLst>
                                    <p:animMotion origin="layout" path="M 0 0 L 0.14042 0.24861" pathEditMode="relative" ptsTypes="AA">
                                      <p:cBhvr>
                                        <p:cTn id="6" dur="30000" fill="hold"/>
                                        <p:tgtEl>
                                          <p:spTgt spid="5"/>
                                        </p:tgtEl>
                                        <p:attrNameLst>
                                          <p:attrName>ppt_x</p:attrName>
                                          <p:attrName>ppt_y</p:attrName>
                                        </p:attrNameLst>
                                      </p:cBhvr>
                                    </p:animMotion>
                                  </p:childTnLst>
                                </p:cTn>
                              </p:par>
                              <p:par>
                                <p:cTn id="7" presetID="6" presetClass="emph" presetSubtype="0" accel="50000" decel="50000" fill="hold" nodeType="withEffect">
                                  <p:stCondLst>
                                    <p:cond delay="0"/>
                                  </p:stCondLst>
                                  <p:childTnLst>
                                    <p:animScale>
                                      <p:cBhvr>
                                        <p:cTn id="8" dur="30000" fill="hold"/>
                                        <p:tgtEl>
                                          <p:spTgt spid="5"/>
                                        </p:tgtEl>
                                      </p:cBhvr>
                                      <p:by x="150000" y="150000"/>
                                    </p:animScale>
                                  </p:childTnLst>
                                </p:cTn>
                              </p:par>
                            </p:childTnLst>
                          </p:cTn>
                        </p:par>
                        <p:par>
                          <p:cTn id="9" fill="hold">
                            <p:stCondLst>
                              <p:cond delay="30000"/>
                            </p:stCondLst>
                            <p:childTnLst>
                              <p:par>
                                <p:cTn id="10" presetID="0" presetClass="path" presetSubtype="0" accel="50000" decel="50000" fill="hold" nodeType="afterEffect">
                                  <p:stCondLst>
                                    <p:cond delay="5000"/>
                                  </p:stCondLst>
                                  <p:childTnLst>
                                    <p:animMotion origin="layout" path="M 0.14042 0.24861 L 0 0" pathEditMode="relative" ptsTypes="AA">
                                      <p:cBhvr>
                                        <p:cTn id="11" dur="30000" fill="hold"/>
                                        <p:tgtEl>
                                          <p:spTgt spid="5"/>
                                        </p:tgtEl>
                                        <p:attrNameLst>
                                          <p:attrName>ppt_x</p:attrName>
                                          <p:attrName>ppt_y</p:attrName>
                                        </p:attrNameLst>
                                      </p:cBhvr>
                                    </p:animMotion>
                                  </p:childTnLst>
                                </p:cTn>
                              </p:par>
                              <p:par>
                                <p:cTn id="12" presetID="6" presetClass="emph" presetSubtype="0" accel="50000" decel="50000" fill="hold" nodeType="withEffect">
                                  <p:stCondLst>
                                    <p:cond delay="5000"/>
                                  </p:stCondLst>
                                  <p:childTnLst>
                                    <p:animScale>
                                      <p:cBhvr>
                                        <p:cTn id="13" dur="30000" fill="hold"/>
                                        <p:tgtEl>
                                          <p:spTgt spid="5"/>
                                        </p:tgtEl>
                                      </p:cBhvr>
                                      <p:by x="150000" y="150000"/>
                                      <p:to x="100000" y="100000"/>
                                    </p:animScale>
                                  </p:childTnLst>
                                </p:cTn>
                              </p:par>
                            </p:childTnLst>
                          </p:cTn>
                        </p:par>
                        <p:par>
                          <p:cTn id="14" fill="hold">
                            <p:stCondLst>
                              <p:cond delay="65000"/>
                            </p:stCondLst>
                            <p:childTnLst>
                              <p:par>
                                <p:cTn id="15" presetID="0" presetClass="path" presetSubtype="0" accel="50000" decel="50000" fill="hold" nodeType="afterEffect">
                                  <p:stCondLst>
                                    <p:cond delay="0"/>
                                  </p:stCondLst>
                                  <p:childTnLst>
                                    <p:animMotion origin="layout" path="M 0 0 L 0 0" pathEditMode="relative" ptsTypes="AA">
                                      <p:cBhvr>
                                        <p:cTn id="16" dur="5000" fill="hold"/>
                                        <p:tgtEl>
                                          <p:spTgt spid="5"/>
                                        </p:tgtEl>
                                        <p:attrNameLst>
                                          <p:attrName>ppt_x</p:attrName>
                                          <p:attrName>ppt_y</p:attrName>
                                        </p:attrNameLst>
                                      </p:cBhvr>
                                    </p:animMotion>
                                  </p:childTnLst>
                                </p:cTn>
                              </p:par>
                            </p:childTnLst>
                          </p:cTn>
                        </p:par>
                      </p:childTnLst>
                    </p:cTn>
                  </p:par>
                </p:childTnLst>
              </p:cTn>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343592-1675-19F2-A472-26E63E23FDE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25B0FC54-0449-3B4C-2785-987869BF7014}"/>
              </a:ext>
            </a:extLst>
          </p:cNvPr>
          <p:cNvPicPr>
            <a:picLocks noChangeAspect="1"/>
          </p:cNvPicPr>
          <p:nvPr/>
        </p:nvPicPr>
        <p:blipFill>
          <a:blip r:embed="rId3">
            <a:alphaModFix amt="15000"/>
          </a:blip>
          <a:srcRect b="19"/>
          <a:stretch>
            <a:fillRect/>
          </a:stretch>
        </p:blipFill>
        <p:spPr>
          <a:xfrm>
            <a:off x="20" y="1282"/>
            <a:ext cx="12191980" cy="6856718"/>
          </a:xfrm>
          <a:prstGeom prst="rect">
            <a:avLst/>
          </a:prstGeom>
        </p:spPr>
      </p:pic>
      <p:sp>
        <p:nvSpPr>
          <p:cNvPr id="2" name="Title 1">
            <a:extLst>
              <a:ext uri="{FF2B5EF4-FFF2-40B4-BE49-F238E27FC236}">
                <a16:creationId xmlns:a16="http://schemas.microsoft.com/office/drawing/2014/main" id="{8BD1C624-3A95-381B-301B-EB9249010B56}"/>
              </a:ext>
            </a:extLst>
          </p:cNvPr>
          <p:cNvSpPr>
            <a:spLocks noGrp="1"/>
          </p:cNvSpPr>
          <p:nvPr>
            <p:ph type="title"/>
          </p:nvPr>
        </p:nvSpPr>
        <p:spPr/>
        <p:txBody>
          <a:bodyPr/>
          <a:lstStyle/>
          <a:p>
            <a:r>
              <a:rPr lang="en-US">
                <a:latin typeface="Segoe UI Semibold" panose="020B0702040204020203" pitchFamily="34" charset="0"/>
                <a:cs typeface="Segoe UI Semibold" panose="020B0702040204020203" pitchFamily="34" charset="0"/>
              </a:rPr>
              <a:t>MODULE 1 – POD DISCUSSIONS</a:t>
            </a:r>
          </a:p>
        </p:txBody>
      </p:sp>
      <p:graphicFrame>
        <p:nvGraphicFramePr>
          <p:cNvPr id="8" name="Content Placeholder 2">
            <a:extLst>
              <a:ext uri="{FF2B5EF4-FFF2-40B4-BE49-F238E27FC236}">
                <a16:creationId xmlns:a16="http://schemas.microsoft.com/office/drawing/2014/main" id="{A5835DFF-E98A-067F-7E78-62390CD71B65}"/>
              </a:ext>
            </a:extLst>
          </p:cNvPr>
          <p:cNvGraphicFramePr>
            <a:graphicFrameLocks noGrp="1"/>
          </p:cNvGraphicFramePr>
          <p:nvPr>
            <p:ph idx="1"/>
            <p:extLst>
              <p:ext uri="{D42A27DB-BD31-4B8C-83A1-F6EECF244321}">
                <p14:modId xmlns:p14="http://schemas.microsoft.com/office/powerpoint/2010/main" val="386571246"/>
              </p:ext>
            </p:extLst>
          </p:nvPr>
        </p:nvGraphicFramePr>
        <p:xfrm>
          <a:off x="838200" y="1547046"/>
          <a:ext cx="10515600" cy="530967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F65246A6-5FF0-C160-1994-5C199567163F}"/>
              </a:ext>
            </a:extLst>
          </p:cNvPr>
          <p:cNvPicPr>
            <a:picLocks noChangeAspect="1"/>
          </p:cNvPicPr>
          <p:nvPr/>
        </p:nvPicPr>
        <p:blipFill>
          <a:blip r:embed="rId9"/>
          <a:stretch/>
        </p:blipFill>
        <p:spPr>
          <a:xfrm>
            <a:off x="10654981" y="98992"/>
            <a:ext cx="1325563" cy="1325563"/>
          </a:xfrm>
          <a:prstGeom prst="rect">
            <a:avLst/>
          </a:prstGeom>
        </p:spPr>
      </p:pic>
    </p:spTree>
    <p:extLst>
      <p:ext uri="{BB962C8B-B14F-4D97-AF65-F5344CB8AC3E}">
        <p14:creationId xmlns:p14="http://schemas.microsoft.com/office/powerpoint/2010/main" val="67016559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90D96A-3FC9-9FF5-1D7E-DC776B22B40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B7BEC4E-1F05-7754-3B71-35A8DCD1EB77}"/>
              </a:ext>
            </a:extLst>
          </p:cNvPr>
          <p:cNvPicPr>
            <a:picLocks noChangeAspect="1"/>
          </p:cNvPicPr>
          <p:nvPr/>
        </p:nvPicPr>
        <p:blipFill>
          <a:blip r:embed="rId3">
            <a:alphaModFix amt="15000"/>
          </a:blip>
          <a:srcRect b="19"/>
          <a:stretch>
            <a:fillRect/>
          </a:stretch>
        </p:blipFill>
        <p:spPr>
          <a:xfrm>
            <a:off x="20" y="1282"/>
            <a:ext cx="12191980" cy="6856718"/>
          </a:xfrm>
          <a:prstGeom prst="rect">
            <a:avLst/>
          </a:prstGeom>
        </p:spPr>
      </p:pic>
      <p:sp>
        <p:nvSpPr>
          <p:cNvPr id="2" name="Title 1">
            <a:extLst>
              <a:ext uri="{FF2B5EF4-FFF2-40B4-BE49-F238E27FC236}">
                <a16:creationId xmlns:a16="http://schemas.microsoft.com/office/drawing/2014/main" id="{BE7C617E-B096-1C20-A012-8167E15C3E40}"/>
              </a:ext>
            </a:extLst>
          </p:cNvPr>
          <p:cNvSpPr>
            <a:spLocks noGrp="1"/>
          </p:cNvSpPr>
          <p:nvPr>
            <p:ph type="title"/>
          </p:nvPr>
        </p:nvSpPr>
        <p:spPr/>
        <p:txBody>
          <a:bodyPr/>
          <a:lstStyle/>
          <a:p>
            <a:r>
              <a:rPr lang="en-US">
                <a:latin typeface="Segoe UI Semibold" panose="020B0702040204020203" pitchFamily="34" charset="0"/>
                <a:cs typeface="Segoe UI Semibold" panose="020B0702040204020203" pitchFamily="34" charset="0"/>
              </a:rPr>
              <a:t>MODULE 1 – DAY 1 UPDATE</a:t>
            </a:r>
          </a:p>
        </p:txBody>
      </p:sp>
      <p:graphicFrame>
        <p:nvGraphicFramePr>
          <p:cNvPr id="8" name="Content Placeholder 2">
            <a:extLst>
              <a:ext uri="{FF2B5EF4-FFF2-40B4-BE49-F238E27FC236}">
                <a16:creationId xmlns:a16="http://schemas.microsoft.com/office/drawing/2014/main" id="{B01E2A47-689D-3205-3539-D0B52A84C30E}"/>
              </a:ext>
            </a:extLst>
          </p:cNvPr>
          <p:cNvGraphicFramePr>
            <a:graphicFrameLocks noGrp="1"/>
          </p:cNvGraphicFramePr>
          <p:nvPr>
            <p:ph idx="1"/>
            <p:extLst>
              <p:ext uri="{D42A27DB-BD31-4B8C-83A1-F6EECF244321}">
                <p14:modId xmlns:p14="http://schemas.microsoft.com/office/powerpoint/2010/main" val="2579436837"/>
              </p:ext>
            </p:extLst>
          </p:nvPr>
        </p:nvGraphicFramePr>
        <p:xfrm>
          <a:off x="838200" y="1547046"/>
          <a:ext cx="10515600" cy="530967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AD6ED919-E16D-91AE-015A-466E1A8D0BAE}"/>
              </a:ext>
            </a:extLst>
          </p:cNvPr>
          <p:cNvPicPr>
            <a:picLocks noChangeAspect="1"/>
          </p:cNvPicPr>
          <p:nvPr/>
        </p:nvPicPr>
        <p:blipFill>
          <a:blip r:embed="rId9"/>
          <a:stretch/>
        </p:blipFill>
        <p:spPr>
          <a:xfrm>
            <a:off x="10654981" y="98992"/>
            <a:ext cx="1325563" cy="1325563"/>
          </a:xfrm>
          <a:prstGeom prst="rect">
            <a:avLst/>
          </a:prstGeom>
        </p:spPr>
      </p:pic>
      <p:pic>
        <p:nvPicPr>
          <p:cNvPr id="3" name="Picture 2">
            <a:extLst>
              <a:ext uri="{FF2B5EF4-FFF2-40B4-BE49-F238E27FC236}">
                <a16:creationId xmlns:a16="http://schemas.microsoft.com/office/drawing/2014/main" id="{0B0C0EF1-1C88-8CE5-D956-6D15AD0932AD}"/>
              </a:ext>
            </a:extLst>
          </p:cNvPr>
          <p:cNvPicPr>
            <a:picLocks noChangeAspect="1"/>
          </p:cNvPicPr>
          <p:nvPr/>
        </p:nvPicPr>
        <p:blipFill>
          <a:blip r:embed="rId10"/>
          <a:stretch>
            <a:fillRect/>
          </a:stretch>
        </p:blipFill>
        <p:spPr>
          <a:xfrm>
            <a:off x="1288868" y="4734103"/>
            <a:ext cx="911950" cy="911950"/>
          </a:xfrm>
          <a:prstGeom prst="rect">
            <a:avLst/>
          </a:prstGeom>
        </p:spPr>
      </p:pic>
    </p:spTree>
    <p:extLst>
      <p:ext uri="{BB962C8B-B14F-4D97-AF65-F5344CB8AC3E}">
        <p14:creationId xmlns:p14="http://schemas.microsoft.com/office/powerpoint/2010/main" val="199626240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B9397F-064D-FFE1-FB85-1F5F7D7C64ED}"/>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ECF9AF6-968B-9A74-D8D0-F7896FA24AD9}"/>
              </a:ext>
            </a:extLst>
          </p:cNvPr>
          <p:cNvPicPr>
            <a:picLocks noChangeAspect="1"/>
          </p:cNvPicPr>
          <p:nvPr/>
        </p:nvPicPr>
        <p:blipFill>
          <a:blip r:embed="rId3">
            <a:alphaModFix amt="15000"/>
          </a:blip>
          <a:srcRect b="19"/>
          <a:stretch>
            <a:fillRect/>
          </a:stretch>
        </p:blipFill>
        <p:spPr>
          <a:xfrm>
            <a:off x="20" y="1282"/>
            <a:ext cx="12191980" cy="6856718"/>
          </a:xfrm>
          <a:prstGeom prst="rect">
            <a:avLst/>
          </a:prstGeom>
        </p:spPr>
      </p:pic>
      <p:sp>
        <p:nvSpPr>
          <p:cNvPr id="2" name="Title 1">
            <a:extLst>
              <a:ext uri="{FF2B5EF4-FFF2-40B4-BE49-F238E27FC236}">
                <a16:creationId xmlns:a16="http://schemas.microsoft.com/office/drawing/2014/main" id="{92CB6AA6-633B-CA71-AF2C-4BCA7F71DB51}"/>
              </a:ext>
            </a:extLst>
          </p:cNvPr>
          <p:cNvSpPr>
            <a:spLocks noGrp="1"/>
          </p:cNvSpPr>
          <p:nvPr>
            <p:ph type="title"/>
          </p:nvPr>
        </p:nvSpPr>
        <p:spPr/>
        <p:txBody>
          <a:bodyPr/>
          <a:lstStyle/>
          <a:p>
            <a:r>
              <a:rPr lang="en-US">
                <a:latin typeface="Segoe UI Semibold" panose="020B0702040204020203" pitchFamily="34" charset="0"/>
                <a:cs typeface="Segoe UI Semibold" panose="020B0702040204020203" pitchFamily="34" charset="0"/>
              </a:rPr>
              <a:t>MODULE 1 – POD REPORTS </a:t>
            </a:r>
          </a:p>
        </p:txBody>
      </p:sp>
      <p:graphicFrame>
        <p:nvGraphicFramePr>
          <p:cNvPr id="8" name="Content Placeholder 2">
            <a:extLst>
              <a:ext uri="{FF2B5EF4-FFF2-40B4-BE49-F238E27FC236}">
                <a16:creationId xmlns:a16="http://schemas.microsoft.com/office/drawing/2014/main" id="{E085A1B7-65AF-CCA1-25AC-16A08BACFF04}"/>
              </a:ext>
            </a:extLst>
          </p:cNvPr>
          <p:cNvGraphicFramePr>
            <a:graphicFrameLocks noGrp="1"/>
          </p:cNvGraphicFramePr>
          <p:nvPr>
            <p:ph idx="1"/>
            <p:extLst>
              <p:ext uri="{D42A27DB-BD31-4B8C-83A1-F6EECF244321}">
                <p14:modId xmlns:p14="http://schemas.microsoft.com/office/powerpoint/2010/main" val="1114482851"/>
              </p:ext>
            </p:extLst>
          </p:nvPr>
        </p:nvGraphicFramePr>
        <p:xfrm>
          <a:off x="838200" y="1547046"/>
          <a:ext cx="10515600" cy="530967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C3AFF59C-2652-4BDE-83C7-8A41DF3DAC50}"/>
              </a:ext>
            </a:extLst>
          </p:cNvPr>
          <p:cNvPicPr>
            <a:picLocks noChangeAspect="1"/>
          </p:cNvPicPr>
          <p:nvPr/>
        </p:nvPicPr>
        <p:blipFill>
          <a:blip r:embed="rId9"/>
          <a:stretch/>
        </p:blipFill>
        <p:spPr>
          <a:xfrm>
            <a:off x="10654981" y="98992"/>
            <a:ext cx="1325563" cy="1325563"/>
          </a:xfrm>
          <a:prstGeom prst="rect">
            <a:avLst/>
          </a:prstGeom>
        </p:spPr>
      </p:pic>
    </p:spTree>
    <p:extLst>
      <p:ext uri="{BB962C8B-B14F-4D97-AF65-F5344CB8AC3E}">
        <p14:creationId xmlns:p14="http://schemas.microsoft.com/office/powerpoint/2010/main" val="100863290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D980E39-A3C5-01C7-F57D-CEAACF763436}"/>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B5BCB06-5F80-420D-E75F-8A0508EF0C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ity with a bridge and a city with a bridge and a city with a bridge and a car&#10;&#10;AI-generated content may be incorrect.">
            <a:extLst>
              <a:ext uri="{FF2B5EF4-FFF2-40B4-BE49-F238E27FC236}">
                <a16:creationId xmlns:a16="http://schemas.microsoft.com/office/drawing/2014/main" id="{0718CF87-F346-F5DD-708C-89DA9F956EFF}"/>
              </a:ext>
            </a:extLst>
          </p:cNvPr>
          <p:cNvPicPr>
            <a:picLocks noChangeAspect="1"/>
          </p:cNvPicPr>
          <p:nvPr/>
        </p:nvPicPr>
        <p:blipFill>
          <a:blip r:embed="rId3"/>
          <a:srcRect l="5336" t="9091" r="17963"/>
          <a:stretch>
            <a:fillRect/>
          </a:stretch>
        </p:blipFill>
        <p:spPr>
          <a:xfrm>
            <a:off x="3523488" y="10"/>
            <a:ext cx="8668512" cy="6857990"/>
          </a:xfrm>
          <a:prstGeom prst="rect">
            <a:avLst/>
          </a:prstGeom>
        </p:spPr>
      </p:pic>
      <p:sp>
        <p:nvSpPr>
          <p:cNvPr id="12" name="Rectangle 11">
            <a:extLst>
              <a:ext uri="{FF2B5EF4-FFF2-40B4-BE49-F238E27FC236}">
                <a16:creationId xmlns:a16="http://schemas.microsoft.com/office/drawing/2014/main" id="{AF255A7E-021E-37B6-FE7F-0C3178C95D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324862B-4073-E121-E885-BF67FFECF0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34C2DBCF-A2AA-5F1D-C79D-BE3EC6975C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FEB42CD5-B49F-95C8-FE02-6E2A7CA6E99F}"/>
              </a:ext>
            </a:extLst>
          </p:cNvPr>
          <p:cNvSpPr/>
          <p:nvPr/>
        </p:nvSpPr>
        <p:spPr>
          <a:xfrm>
            <a:off x="261490" y="625683"/>
            <a:ext cx="920578" cy="25796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2">
            <a:extLst>
              <a:ext uri="{FF2B5EF4-FFF2-40B4-BE49-F238E27FC236}">
                <a16:creationId xmlns:a16="http://schemas.microsoft.com/office/drawing/2014/main" id="{008E31DA-6EF8-93EA-7F35-896D45006275}"/>
              </a:ext>
            </a:extLst>
          </p:cNvPr>
          <p:cNvSpPr>
            <a:spLocks noGrp="1"/>
          </p:cNvSpPr>
          <p:nvPr>
            <p:ph type="ctrTitle"/>
          </p:nvPr>
        </p:nvSpPr>
        <p:spPr>
          <a:xfrm>
            <a:off x="261490" y="3086075"/>
            <a:ext cx="4457075" cy="2387600"/>
          </a:xfrm>
        </p:spPr>
        <p:txBody>
          <a:bodyPr>
            <a:normAutofit/>
          </a:bodyPr>
          <a:lstStyle/>
          <a:p>
            <a:r>
              <a:rPr lang="en-US">
                <a:latin typeface="Segoe UI Semibold" panose="020B0702040204020203" pitchFamily="34" charset="0"/>
                <a:cs typeface="Segoe UI Semibold" panose="020B0702040204020203" pitchFamily="34" charset="0"/>
              </a:rPr>
              <a:t>10 MINUTE BREAK</a:t>
            </a:r>
          </a:p>
        </p:txBody>
      </p:sp>
      <p:pic>
        <p:nvPicPr>
          <p:cNvPr id="2" name="Picture 1">
            <a:extLst>
              <a:ext uri="{FF2B5EF4-FFF2-40B4-BE49-F238E27FC236}">
                <a16:creationId xmlns:a16="http://schemas.microsoft.com/office/drawing/2014/main" id="{66B75BB3-A8D5-9D20-003C-B1424232A251}"/>
              </a:ext>
            </a:extLst>
          </p:cNvPr>
          <p:cNvPicPr>
            <a:picLocks noChangeAspect="1"/>
          </p:cNvPicPr>
          <p:nvPr/>
        </p:nvPicPr>
        <p:blipFill>
          <a:blip r:embed="rId4"/>
          <a:stretch/>
        </p:blipFill>
        <p:spPr>
          <a:xfrm>
            <a:off x="954877" y="449714"/>
            <a:ext cx="3070300" cy="3070300"/>
          </a:xfrm>
          <a:prstGeom prst="rect">
            <a:avLst/>
          </a:prstGeom>
        </p:spPr>
      </p:pic>
    </p:spTree>
    <p:extLst>
      <p:ext uri="{BB962C8B-B14F-4D97-AF65-F5344CB8AC3E}">
        <p14:creationId xmlns:p14="http://schemas.microsoft.com/office/powerpoint/2010/main" val="3308297526"/>
      </p:ext>
    </p:extLst>
  </p:cSld>
  <p:clrMapOvr>
    <a:masterClrMapping/>
  </p:clrMapOvr>
  <p:transition spd="slow">
    <p:comb/>
  </p:transition>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6D00BFF-16DF-891E-A705-EC7C2371907D}"/>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18802B4-E3E8-05B0-0E26-7214A6EE33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ity with a bridge and a city with a bridge and a city with a bridge and a car&#10;&#10;AI-generated content may be incorrect.">
            <a:extLst>
              <a:ext uri="{FF2B5EF4-FFF2-40B4-BE49-F238E27FC236}">
                <a16:creationId xmlns:a16="http://schemas.microsoft.com/office/drawing/2014/main" id="{1613BF4B-F758-99B4-F019-A21948DAE6E7}"/>
              </a:ext>
            </a:extLst>
          </p:cNvPr>
          <p:cNvPicPr>
            <a:picLocks noChangeAspect="1"/>
          </p:cNvPicPr>
          <p:nvPr/>
        </p:nvPicPr>
        <p:blipFill>
          <a:blip r:embed="rId3"/>
          <a:srcRect l="5336" t="9091" r="17963"/>
          <a:stretch>
            <a:fillRect/>
          </a:stretch>
        </p:blipFill>
        <p:spPr>
          <a:xfrm>
            <a:off x="3523488" y="10"/>
            <a:ext cx="8668512" cy="6857990"/>
          </a:xfrm>
          <a:prstGeom prst="rect">
            <a:avLst/>
          </a:prstGeom>
        </p:spPr>
      </p:pic>
      <p:sp>
        <p:nvSpPr>
          <p:cNvPr id="12" name="Rectangle 11">
            <a:extLst>
              <a:ext uri="{FF2B5EF4-FFF2-40B4-BE49-F238E27FC236}">
                <a16:creationId xmlns:a16="http://schemas.microsoft.com/office/drawing/2014/main" id="{E9239B77-83C0-8812-7C49-FD3A7B28E6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3F39502-3919-1206-E566-A148C4225C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8D538F7C-86E2-FAFA-4288-6FA74BE099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EEF6F7E2-E10E-2760-FC84-B4EE1F805F54}"/>
              </a:ext>
            </a:extLst>
          </p:cNvPr>
          <p:cNvSpPr/>
          <p:nvPr/>
        </p:nvSpPr>
        <p:spPr>
          <a:xfrm>
            <a:off x="261490" y="625683"/>
            <a:ext cx="920578" cy="25796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2">
            <a:extLst>
              <a:ext uri="{FF2B5EF4-FFF2-40B4-BE49-F238E27FC236}">
                <a16:creationId xmlns:a16="http://schemas.microsoft.com/office/drawing/2014/main" id="{D592A357-25EA-4B9A-F7DC-40BF951DB28F}"/>
              </a:ext>
            </a:extLst>
          </p:cNvPr>
          <p:cNvSpPr>
            <a:spLocks noGrp="1"/>
          </p:cNvSpPr>
          <p:nvPr>
            <p:ph type="ctrTitle"/>
          </p:nvPr>
        </p:nvSpPr>
        <p:spPr>
          <a:xfrm>
            <a:off x="261490" y="3086075"/>
            <a:ext cx="4457075" cy="2387600"/>
          </a:xfrm>
        </p:spPr>
        <p:txBody>
          <a:bodyPr/>
          <a:lstStyle/>
          <a:p>
            <a:r>
              <a:rPr lang="en-US">
                <a:latin typeface="Segoe UI Semibold" panose="020B0702040204020203" pitchFamily="34" charset="0"/>
                <a:cs typeface="Segoe UI Semibold" panose="020B0702040204020203" pitchFamily="34" charset="0"/>
              </a:rPr>
              <a:t>MODULE 2</a:t>
            </a:r>
          </a:p>
        </p:txBody>
      </p:sp>
      <p:pic>
        <p:nvPicPr>
          <p:cNvPr id="2" name="Picture 1">
            <a:extLst>
              <a:ext uri="{FF2B5EF4-FFF2-40B4-BE49-F238E27FC236}">
                <a16:creationId xmlns:a16="http://schemas.microsoft.com/office/drawing/2014/main" id="{96344689-D561-162B-0F71-8AD42D725E34}"/>
              </a:ext>
            </a:extLst>
          </p:cNvPr>
          <p:cNvPicPr>
            <a:picLocks noChangeAspect="1"/>
          </p:cNvPicPr>
          <p:nvPr/>
        </p:nvPicPr>
        <p:blipFill>
          <a:blip r:embed="rId4"/>
          <a:stretch/>
        </p:blipFill>
        <p:spPr>
          <a:xfrm>
            <a:off x="954877" y="449714"/>
            <a:ext cx="3070300" cy="3070300"/>
          </a:xfrm>
          <a:prstGeom prst="rect">
            <a:avLst/>
          </a:prstGeom>
        </p:spPr>
      </p:pic>
    </p:spTree>
    <p:extLst>
      <p:ext uri="{BB962C8B-B14F-4D97-AF65-F5344CB8AC3E}">
        <p14:creationId xmlns:p14="http://schemas.microsoft.com/office/powerpoint/2010/main" val="508444809"/>
      </p:ext>
    </p:extLst>
  </p:cSld>
  <p:clrMapOvr>
    <a:masterClrMapping/>
  </p:clrMapOvr>
  <p:transition spd="slow">
    <p:comb/>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80D174-AE01-F520-AF05-466EB78CA164}"/>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62E8B97-F6E2-6686-9AA3-83096A54F09E}"/>
              </a:ext>
            </a:extLst>
          </p:cNvPr>
          <p:cNvPicPr>
            <a:picLocks noChangeAspect="1"/>
          </p:cNvPicPr>
          <p:nvPr/>
        </p:nvPicPr>
        <p:blipFill>
          <a:blip r:embed="rId3">
            <a:alphaModFix amt="15000"/>
          </a:blip>
          <a:srcRect b="19"/>
          <a:stretch>
            <a:fillRect/>
          </a:stretch>
        </p:blipFill>
        <p:spPr>
          <a:xfrm>
            <a:off x="20" y="1282"/>
            <a:ext cx="12191980" cy="6856718"/>
          </a:xfrm>
          <a:prstGeom prst="rect">
            <a:avLst/>
          </a:prstGeom>
        </p:spPr>
      </p:pic>
      <p:sp>
        <p:nvSpPr>
          <p:cNvPr id="2" name="Title 1">
            <a:extLst>
              <a:ext uri="{FF2B5EF4-FFF2-40B4-BE49-F238E27FC236}">
                <a16:creationId xmlns:a16="http://schemas.microsoft.com/office/drawing/2014/main" id="{1928CC86-1D64-C519-3BAA-1D1DA197C4AC}"/>
              </a:ext>
            </a:extLst>
          </p:cNvPr>
          <p:cNvSpPr>
            <a:spLocks noGrp="1"/>
          </p:cNvSpPr>
          <p:nvPr>
            <p:ph type="title"/>
          </p:nvPr>
        </p:nvSpPr>
        <p:spPr/>
        <p:txBody>
          <a:bodyPr/>
          <a:lstStyle/>
          <a:p>
            <a:r>
              <a:rPr lang="en-US" dirty="0">
                <a:latin typeface="Segoe UI Semibold" panose="020B0702040204020203" pitchFamily="34" charset="0"/>
                <a:cs typeface="Segoe UI Semibold" panose="020B0702040204020203" pitchFamily="34" charset="0"/>
              </a:rPr>
              <a:t>VIDEO INJECT #2</a:t>
            </a:r>
          </a:p>
        </p:txBody>
      </p:sp>
      <p:pic>
        <p:nvPicPr>
          <p:cNvPr id="6" name="Picture 5">
            <a:extLst>
              <a:ext uri="{FF2B5EF4-FFF2-40B4-BE49-F238E27FC236}">
                <a16:creationId xmlns:a16="http://schemas.microsoft.com/office/drawing/2014/main" id="{49532B4E-4769-67E6-1A02-69274F4A5AE6}"/>
              </a:ext>
            </a:extLst>
          </p:cNvPr>
          <p:cNvPicPr>
            <a:picLocks noChangeAspect="1"/>
          </p:cNvPicPr>
          <p:nvPr/>
        </p:nvPicPr>
        <p:blipFill>
          <a:blip r:embed="rId4"/>
          <a:stretch/>
        </p:blipFill>
        <p:spPr>
          <a:xfrm>
            <a:off x="11165136" y="98993"/>
            <a:ext cx="815408" cy="815408"/>
          </a:xfrm>
          <a:prstGeom prst="rect">
            <a:avLst/>
          </a:prstGeom>
        </p:spPr>
      </p:pic>
    </p:spTree>
    <p:extLst>
      <p:ext uri="{BB962C8B-B14F-4D97-AF65-F5344CB8AC3E}">
        <p14:creationId xmlns:p14="http://schemas.microsoft.com/office/powerpoint/2010/main" val="4014637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D16CEA-C2EC-9767-F92B-198448179AA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F36D72B-8EF5-F0BB-4B40-31862BAD8DA3}"/>
              </a:ext>
            </a:extLst>
          </p:cNvPr>
          <p:cNvPicPr>
            <a:picLocks noGrp="1" noRot="1" noChangeAspect="1" noMove="1" noResize="1" noEditPoints="1" noAdjustHandles="1" noChangeArrowheads="1" noChangeShapeType="1" noCrop="1"/>
          </p:cNvPicPr>
          <p:nvPr/>
        </p:nvPicPr>
        <p:blipFill>
          <a:blip r:embed="rId3">
            <a:alphaModFix amt="15000"/>
          </a:blip>
          <a:srcRect b="19"/>
          <a:stretch>
            <a:fillRect/>
          </a:stretch>
        </p:blipFill>
        <p:spPr>
          <a:xfrm>
            <a:off x="20" y="1282"/>
            <a:ext cx="12191980" cy="6856718"/>
          </a:xfrm>
          <a:prstGeom prst="rect">
            <a:avLst/>
          </a:prstGeom>
        </p:spPr>
      </p:pic>
      <p:sp>
        <p:nvSpPr>
          <p:cNvPr id="2" name="Title 1">
            <a:extLst>
              <a:ext uri="{FF2B5EF4-FFF2-40B4-BE49-F238E27FC236}">
                <a16:creationId xmlns:a16="http://schemas.microsoft.com/office/drawing/2014/main" id="{67FAAD5A-1062-C0A2-02D7-6FE8B9EEB02D}"/>
              </a:ext>
            </a:extLst>
          </p:cNvPr>
          <p:cNvSpPr>
            <a:spLocks noGrp="1"/>
          </p:cNvSpPr>
          <p:nvPr>
            <p:ph type="title"/>
          </p:nvPr>
        </p:nvSpPr>
        <p:spPr/>
        <p:txBody>
          <a:bodyPr/>
          <a:lstStyle/>
          <a:p>
            <a:r>
              <a:rPr lang="en-US">
                <a:latin typeface="Segoe UI Semibold" panose="020B0702040204020203" pitchFamily="34" charset="0"/>
                <a:cs typeface="Segoe UI Semibold" panose="020B0702040204020203" pitchFamily="34" charset="0"/>
              </a:rPr>
              <a:t>MODULE 2 – DAY 3 HEADLINES</a:t>
            </a:r>
          </a:p>
        </p:txBody>
      </p:sp>
      <p:pic>
        <p:nvPicPr>
          <p:cNvPr id="7" name="Picture 6">
            <a:extLst>
              <a:ext uri="{FF2B5EF4-FFF2-40B4-BE49-F238E27FC236}">
                <a16:creationId xmlns:a16="http://schemas.microsoft.com/office/drawing/2014/main" id="{F91BD520-2309-328B-FF5D-E50A53DC02C4}"/>
              </a:ext>
            </a:extLst>
          </p:cNvPr>
          <p:cNvPicPr>
            <a:picLocks noChangeAspect="1"/>
          </p:cNvPicPr>
          <p:nvPr/>
        </p:nvPicPr>
        <p:blipFill>
          <a:blip r:embed="rId4"/>
          <a:stretch>
            <a:fillRect/>
          </a:stretch>
        </p:blipFill>
        <p:spPr>
          <a:xfrm>
            <a:off x="160972" y="261433"/>
            <a:ext cx="7772400" cy="3108175"/>
          </a:xfrm>
          <a:prstGeom prst="rect">
            <a:avLst/>
          </a:prstGeom>
        </p:spPr>
      </p:pic>
      <p:pic>
        <p:nvPicPr>
          <p:cNvPr id="11" name="Picture 10">
            <a:extLst>
              <a:ext uri="{FF2B5EF4-FFF2-40B4-BE49-F238E27FC236}">
                <a16:creationId xmlns:a16="http://schemas.microsoft.com/office/drawing/2014/main" id="{BBF829A8-2EBA-6FCF-707B-5BDCA097E885}"/>
              </a:ext>
            </a:extLst>
          </p:cNvPr>
          <p:cNvPicPr>
            <a:picLocks noChangeAspect="1"/>
          </p:cNvPicPr>
          <p:nvPr/>
        </p:nvPicPr>
        <p:blipFill>
          <a:blip r:embed="rId5"/>
          <a:stretch>
            <a:fillRect/>
          </a:stretch>
        </p:blipFill>
        <p:spPr>
          <a:xfrm>
            <a:off x="4208144" y="1050043"/>
            <a:ext cx="7772400" cy="3108175"/>
          </a:xfrm>
          <a:prstGeom prst="rect">
            <a:avLst/>
          </a:prstGeom>
        </p:spPr>
      </p:pic>
      <p:pic>
        <p:nvPicPr>
          <p:cNvPr id="9" name="Picture 8">
            <a:extLst>
              <a:ext uri="{FF2B5EF4-FFF2-40B4-BE49-F238E27FC236}">
                <a16:creationId xmlns:a16="http://schemas.microsoft.com/office/drawing/2014/main" id="{4525E6A2-E79B-79B2-C972-B0752CB10E1A}"/>
              </a:ext>
            </a:extLst>
          </p:cNvPr>
          <p:cNvPicPr>
            <a:picLocks noChangeAspect="1"/>
          </p:cNvPicPr>
          <p:nvPr/>
        </p:nvPicPr>
        <p:blipFill>
          <a:blip r:embed="rId6"/>
          <a:stretch>
            <a:fillRect/>
          </a:stretch>
        </p:blipFill>
        <p:spPr>
          <a:xfrm>
            <a:off x="932769" y="2699782"/>
            <a:ext cx="7772400" cy="3108175"/>
          </a:xfrm>
          <a:prstGeom prst="rect">
            <a:avLst/>
          </a:prstGeom>
        </p:spPr>
      </p:pic>
      <p:pic>
        <p:nvPicPr>
          <p:cNvPr id="13" name="Picture 12">
            <a:extLst>
              <a:ext uri="{FF2B5EF4-FFF2-40B4-BE49-F238E27FC236}">
                <a16:creationId xmlns:a16="http://schemas.microsoft.com/office/drawing/2014/main" id="{64564BC3-FCA1-8D82-CDE4-6C0DB632D9AC}"/>
              </a:ext>
            </a:extLst>
          </p:cNvPr>
          <p:cNvPicPr>
            <a:picLocks noChangeAspect="1"/>
          </p:cNvPicPr>
          <p:nvPr/>
        </p:nvPicPr>
        <p:blipFill>
          <a:blip r:embed="rId7"/>
          <a:stretch>
            <a:fillRect/>
          </a:stretch>
        </p:blipFill>
        <p:spPr>
          <a:xfrm>
            <a:off x="2882581" y="3613224"/>
            <a:ext cx="7772400" cy="3108175"/>
          </a:xfrm>
          <a:prstGeom prst="rect">
            <a:avLst/>
          </a:prstGeom>
        </p:spPr>
      </p:pic>
      <p:pic>
        <p:nvPicPr>
          <p:cNvPr id="6" name="Picture 5">
            <a:extLst>
              <a:ext uri="{FF2B5EF4-FFF2-40B4-BE49-F238E27FC236}">
                <a16:creationId xmlns:a16="http://schemas.microsoft.com/office/drawing/2014/main" id="{220175FE-8C06-9A6A-E030-953ECE397883}"/>
              </a:ext>
            </a:extLst>
          </p:cNvPr>
          <p:cNvPicPr>
            <a:picLocks noChangeAspect="1"/>
          </p:cNvPicPr>
          <p:nvPr/>
        </p:nvPicPr>
        <p:blipFill>
          <a:blip r:embed="rId8"/>
          <a:stretch/>
        </p:blipFill>
        <p:spPr>
          <a:xfrm>
            <a:off x="10654981" y="98992"/>
            <a:ext cx="1325563" cy="1325563"/>
          </a:xfrm>
          <a:prstGeom prst="rect">
            <a:avLst/>
          </a:prstGeom>
        </p:spPr>
      </p:pic>
    </p:spTree>
    <p:extLst>
      <p:ext uri="{BB962C8B-B14F-4D97-AF65-F5344CB8AC3E}">
        <p14:creationId xmlns:p14="http://schemas.microsoft.com/office/powerpoint/2010/main" val="4235697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xit"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9" presetClass="emph" presetSubtype="0" nodeType="clickEffect">
                                  <p:stCondLst>
                                    <p:cond delay="0"/>
                                  </p:stCondLst>
                                  <p:childTnLst>
                                    <p:set>
                                      <p:cBhvr>
                                        <p:cTn id="12" dur="indefinite"/>
                                        <p:tgtEl>
                                          <p:spTgt spid="7"/>
                                        </p:tgtEl>
                                        <p:attrNameLst>
                                          <p:attrName>style.opacity</p:attrName>
                                        </p:attrNameLst>
                                      </p:cBhvr>
                                      <p:to>
                                        <p:strVal val="0.25"/>
                                      </p:to>
                                    </p:set>
                                    <p:animEffect filter="image" prLst="opacity: 0.25">
                                      <p:cBhvr rctx="IE">
                                        <p:cTn id="13" dur="indefinite"/>
                                        <p:tgtEl>
                                          <p:spTgt spid="7"/>
                                        </p:tgtEl>
                                      </p:cBhvr>
                                    </p:animEffect>
                                  </p:childTnLst>
                                </p:cTn>
                              </p:par>
                              <p:par>
                                <p:cTn id="14" presetID="1" presetClass="entr" presetSubtype="0"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9" presetClass="emph" presetSubtype="0" nodeType="clickEffect">
                                  <p:stCondLst>
                                    <p:cond delay="0"/>
                                  </p:stCondLst>
                                  <p:childTnLst>
                                    <p:set>
                                      <p:cBhvr>
                                        <p:cTn id="19" dur="indefinite"/>
                                        <p:tgtEl>
                                          <p:spTgt spid="11"/>
                                        </p:tgtEl>
                                        <p:attrNameLst>
                                          <p:attrName>style.opacity</p:attrName>
                                        </p:attrNameLst>
                                      </p:cBhvr>
                                      <p:to>
                                        <p:strVal val="0.25"/>
                                      </p:to>
                                    </p:set>
                                    <p:animEffect filter="image" prLst="opacity: 0.25">
                                      <p:cBhvr rctx="IE">
                                        <p:cTn id="20" dur="indefinite"/>
                                        <p:tgtEl>
                                          <p:spTgt spid="11"/>
                                        </p:tgtEl>
                                      </p:cBhvr>
                                    </p:animEffect>
                                  </p:childTnLst>
                                </p:cTn>
                              </p:par>
                              <p:par>
                                <p:cTn id="21" presetID="1" presetClass="entr" presetSubtype="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9" presetClass="emph" presetSubtype="0" nodeType="clickEffect">
                                  <p:stCondLst>
                                    <p:cond delay="0"/>
                                  </p:stCondLst>
                                  <p:childTnLst>
                                    <p:set>
                                      <p:cBhvr>
                                        <p:cTn id="26" dur="indefinite"/>
                                        <p:tgtEl>
                                          <p:spTgt spid="9"/>
                                        </p:tgtEl>
                                        <p:attrNameLst>
                                          <p:attrName>style.opacity</p:attrName>
                                        </p:attrNameLst>
                                      </p:cBhvr>
                                      <p:to>
                                        <p:strVal val="0.25"/>
                                      </p:to>
                                    </p:set>
                                    <p:animEffect filter="image" prLst="opacity: 0.25">
                                      <p:cBhvr rctx="IE">
                                        <p:cTn id="27" dur="indefinite"/>
                                        <p:tgtEl>
                                          <p:spTgt spid="9"/>
                                        </p:tgtEl>
                                      </p:cBhvr>
                                    </p:animEffect>
                                  </p:childTnLst>
                                </p:cTn>
                              </p:par>
                              <p:par>
                                <p:cTn id="28" presetID="1" presetClass="entr" presetSubtype="0" fill="hold" nodeType="withEffect">
                                  <p:stCondLst>
                                    <p:cond delay="0"/>
                                  </p:stCondLst>
                                  <p:childTnLst>
                                    <p:set>
                                      <p:cBhvr>
                                        <p:cTn id="29"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3D82DC-442C-A2D7-27F0-0314F2902D4D}"/>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2B075FC3-F0BB-2296-5895-7CFFAE4557CB}"/>
              </a:ext>
            </a:extLst>
          </p:cNvPr>
          <p:cNvPicPr>
            <a:picLocks noChangeAspect="1"/>
          </p:cNvPicPr>
          <p:nvPr/>
        </p:nvPicPr>
        <p:blipFill>
          <a:blip r:embed="rId3">
            <a:alphaModFix amt="15000"/>
          </a:blip>
          <a:srcRect b="19"/>
          <a:stretch>
            <a:fillRect/>
          </a:stretch>
        </p:blipFill>
        <p:spPr>
          <a:xfrm>
            <a:off x="20" y="1282"/>
            <a:ext cx="12191980" cy="6856718"/>
          </a:xfrm>
          <a:prstGeom prst="rect">
            <a:avLst/>
          </a:prstGeom>
        </p:spPr>
      </p:pic>
      <p:sp>
        <p:nvSpPr>
          <p:cNvPr id="2" name="Title 1">
            <a:extLst>
              <a:ext uri="{FF2B5EF4-FFF2-40B4-BE49-F238E27FC236}">
                <a16:creationId xmlns:a16="http://schemas.microsoft.com/office/drawing/2014/main" id="{23940763-0378-F932-86EA-C831622503C5}"/>
              </a:ext>
            </a:extLst>
          </p:cNvPr>
          <p:cNvSpPr>
            <a:spLocks noGrp="1"/>
          </p:cNvSpPr>
          <p:nvPr>
            <p:ph type="title"/>
          </p:nvPr>
        </p:nvSpPr>
        <p:spPr/>
        <p:txBody>
          <a:bodyPr/>
          <a:lstStyle/>
          <a:p>
            <a:r>
              <a:rPr lang="en-US">
                <a:latin typeface="Segoe UI Semibold" panose="020B0702040204020203" pitchFamily="34" charset="0"/>
                <a:cs typeface="Segoe UI Semibold" panose="020B0702040204020203" pitchFamily="34" charset="0"/>
              </a:rPr>
              <a:t>MODULE 2 – REGIONAL IMPACTS </a:t>
            </a:r>
          </a:p>
        </p:txBody>
      </p:sp>
      <p:graphicFrame>
        <p:nvGraphicFramePr>
          <p:cNvPr id="8" name="Content Placeholder 2">
            <a:extLst>
              <a:ext uri="{FF2B5EF4-FFF2-40B4-BE49-F238E27FC236}">
                <a16:creationId xmlns:a16="http://schemas.microsoft.com/office/drawing/2014/main" id="{F0D087FC-F081-65B0-B380-7716AB328E75}"/>
              </a:ext>
            </a:extLst>
          </p:cNvPr>
          <p:cNvGraphicFramePr>
            <a:graphicFrameLocks noGrp="1"/>
          </p:cNvGraphicFramePr>
          <p:nvPr>
            <p:ph idx="1"/>
            <p:extLst>
              <p:ext uri="{D42A27DB-BD31-4B8C-83A1-F6EECF244321}">
                <p14:modId xmlns:p14="http://schemas.microsoft.com/office/powerpoint/2010/main" val="1657552315"/>
              </p:ext>
            </p:extLst>
          </p:nvPr>
        </p:nvGraphicFramePr>
        <p:xfrm>
          <a:off x="838200" y="1547046"/>
          <a:ext cx="10515600" cy="521196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DE00134E-6D96-579C-19D2-DBF4EB9CC925}"/>
              </a:ext>
            </a:extLst>
          </p:cNvPr>
          <p:cNvPicPr>
            <a:picLocks noChangeAspect="1"/>
          </p:cNvPicPr>
          <p:nvPr/>
        </p:nvPicPr>
        <p:blipFill>
          <a:blip r:embed="rId9"/>
          <a:stretch/>
        </p:blipFill>
        <p:spPr>
          <a:xfrm>
            <a:off x="10654981" y="98992"/>
            <a:ext cx="1325563" cy="1325563"/>
          </a:xfrm>
          <a:prstGeom prst="rect">
            <a:avLst/>
          </a:prstGeom>
        </p:spPr>
      </p:pic>
      <p:pic>
        <p:nvPicPr>
          <p:cNvPr id="4" name="Picture 3">
            <a:extLst>
              <a:ext uri="{FF2B5EF4-FFF2-40B4-BE49-F238E27FC236}">
                <a16:creationId xmlns:a16="http://schemas.microsoft.com/office/drawing/2014/main" id="{667A06BB-5DDA-F449-E906-E8F4EA2AE34D}"/>
              </a:ext>
            </a:extLst>
          </p:cNvPr>
          <p:cNvPicPr>
            <a:picLocks noChangeAspect="1"/>
          </p:cNvPicPr>
          <p:nvPr/>
        </p:nvPicPr>
        <p:blipFill>
          <a:blip r:embed="rId10"/>
          <a:stretch>
            <a:fillRect/>
          </a:stretch>
        </p:blipFill>
        <p:spPr>
          <a:xfrm>
            <a:off x="1227908" y="5477692"/>
            <a:ext cx="938995" cy="938995"/>
          </a:xfrm>
          <a:prstGeom prst="rect">
            <a:avLst/>
          </a:prstGeom>
        </p:spPr>
      </p:pic>
    </p:spTree>
    <p:extLst>
      <p:ext uri="{BB962C8B-B14F-4D97-AF65-F5344CB8AC3E}">
        <p14:creationId xmlns:p14="http://schemas.microsoft.com/office/powerpoint/2010/main" val="14809090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3F8FED-1677-23AB-D1BD-658C9F54279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C9DBE5F0-CB3A-F508-0AC9-6663F947040A}"/>
              </a:ext>
            </a:extLst>
          </p:cNvPr>
          <p:cNvPicPr>
            <a:picLocks noChangeAspect="1"/>
          </p:cNvPicPr>
          <p:nvPr/>
        </p:nvPicPr>
        <p:blipFill>
          <a:blip r:embed="rId3">
            <a:alphaModFix amt="15000"/>
          </a:blip>
          <a:srcRect b="19"/>
          <a:stretch>
            <a:fillRect/>
          </a:stretch>
        </p:blipFill>
        <p:spPr>
          <a:xfrm>
            <a:off x="20" y="1282"/>
            <a:ext cx="12191980" cy="6856718"/>
          </a:xfrm>
          <a:prstGeom prst="rect">
            <a:avLst/>
          </a:prstGeom>
        </p:spPr>
      </p:pic>
      <p:sp>
        <p:nvSpPr>
          <p:cNvPr id="2" name="Title 1">
            <a:extLst>
              <a:ext uri="{FF2B5EF4-FFF2-40B4-BE49-F238E27FC236}">
                <a16:creationId xmlns:a16="http://schemas.microsoft.com/office/drawing/2014/main" id="{CA8FF700-C7D6-ED77-9127-1296286D2B72}"/>
              </a:ext>
            </a:extLst>
          </p:cNvPr>
          <p:cNvSpPr>
            <a:spLocks noGrp="1"/>
          </p:cNvSpPr>
          <p:nvPr>
            <p:ph type="title"/>
          </p:nvPr>
        </p:nvSpPr>
        <p:spPr/>
        <p:txBody>
          <a:bodyPr/>
          <a:lstStyle/>
          <a:p>
            <a:r>
              <a:rPr lang="en-US">
                <a:latin typeface="Segoe UI Semibold" panose="020B0702040204020203" pitchFamily="34" charset="0"/>
                <a:cs typeface="Segoe UI Semibold" panose="020B0702040204020203" pitchFamily="34" charset="0"/>
              </a:rPr>
              <a:t>MODULE 2 – DAY 5 UPDATE</a:t>
            </a:r>
          </a:p>
        </p:txBody>
      </p:sp>
      <p:graphicFrame>
        <p:nvGraphicFramePr>
          <p:cNvPr id="8" name="Content Placeholder 2">
            <a:extLst>
              <a:ext uri="{FF2B5EF4-FFF2-40B4-BE49-F238E27FC236}">
                <a16:creationId xmlns:a16="http://schemas.microsoft.com/office/drawing/2014/main" id="{19DD55AF-75DA-A920-5EFF-B844CC049C30}"/>
              </a:ext>
            </a:extLst>
          </p:cNvPr>
          <p:cNvGraphicFramePr>
            <a:graphicFrameLocks noGrp="1"/>
          </p:cNvGraphicFramePr>
          <p:nvPr>
            <p:ph idx="1"/>
            <p:extLst>
              <p:ext uri="{D42A27DB-BD31-4B8C-83A1-F6EECF244321}">
                <p14:modId xmlns:p14="http://schemas.microsoft.com/office/powerpoint/2010/main" val="2838742568"/>
              </p:ext>
            </p:extLst>
          </p:nvPr>
        </p:nvGraphicFramePr>
        <p:xfrm>
          <a:off x="838200" y="1547046"/>
          <a:ext cx="10515600" cy="521196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0BC300B7-232F-60B6-BD50-6A7A7F54301B}"/>
              </a:ext>
            </a:extLst>
          </p:cNvPr>
          <p:cNvPicPr>
            <a:picLocks noChangeAspect="1"/>
          </p:cNvPicPr>
          <p:nvPr/>
        </p:nvPicPr>
        <p:blipFill>
          <a:blip r:embed="rId9"/>
          <a:stretch/>
        </p:blipFill>
        <p:spPr>
          <a:xfrm>
            <a:off x="10654981" y="98992"/>
            <a:ext cx="1325563" cy="1325563"/>
          </a:xfrm>
          <a:prstGeom prst="rect">
            <a:avLst/>
          </a:prstGeom>
        </p:spPr>
      </p:pic>
      <p:pic>
        <p:nvPicPr>
          <p:cNvPr id="4" name="Picture 3">
            <a:extLst>
              <a:ext uri="{FF2B5EF4-FFF2-40B4-BE49-F238E27FC236}">
                <a16:creationId xmlns:a16="http://schemas.microsoft.com/office/drawing/2014/main" id="{BA06DEC0-FB5C-9FAA-11B6-371D6ACA3FB9}"/>
              </a:ext>
            </a:extLst>
          </p:cNvPr>
          <p:cNvPicPr>
            <a:picLocks noChangeAspect="1"/>
          </p:cNvPicPr>
          <p:nvPr/>
        </p:nvPicPr>
        <p:blipFill>
          <a:blip r:embed="rId10"/>
          <a:stretch>
            <a:fillRect/>
          </a:stretch>
        </p:blipFill>
        <p:spPr>
          <a:xfrm>
            <a:off x="1236617" y="5652583"/>
            <a:ext cx="925195" cy="925195"/>
          </a:xfrm>
          <a:prstGeom prst="rect">
            <a:avLst/>
          </a:prstGeom>
        </p:spPr>
      </p:pic>
    </p:spTree>
    <p:extLst>
      <p:ext uri="{BB962C8B-B14F-4D97-AF65-F5344CB8AC3E}">
        <p14:creationId xmlns:p14="http://schemas.microsoft.com/office/powerpoint/2010/main" val="23498970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1E6E08D-FC52-5697-CF98-10224E7ECF27}"/>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ABEA68E-00BB-7A5A-7FFD-2FC43B54F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ity with a bridge and a city with a bridge and a city with a bridge and a car&#10;&#10;AI-generated content may be incorrect.">
            <a:extLst>
              <a:ext uri="{FF2B5EF4-FFF2-40B4-BE49-F238E27FC236}">
                <a16:creationId xmlns:a16="http://schemas.microsoft.com/office/drawing/2014/main" id="{ACB0C01E-C7D0-164E-3AD2-D349B0533F3A}"/>
              </a:ext>
            </a:extLst>
          </p:cNvPr>
          <p:cNvPicPr>
            <a:picLocks noChangeAspect="1"/>
          </p:cNvPicPr>
          <p:nvPr/>
        </p:nvPicPr>
        <p:blipFill>
          <a:blip r:embed="rId3"/>
          <a:srcRect l="5336" t="9091" r="17963"/>
          <a:stretch>
            <a:fillRect/>
          </a:stretch>
        </p:blipFill>
        <p:spPr>
          <a:xfrm>
            <a:off x="3523488" y="10"/>
            <a:ext cx="8668512" cy="6857990"/>
          </a:xfrm>
          <a:prstGeom prst="rect">
            <a:avLst/>
          </a:prstGeom>
        </p:spPr>
      </p:pic>
      <p:sp>
        <p:nvSpPr>
          <p:cNvPr id="12" name="Rectangle 11">
            <a:extLst>
              <a:ext uri="{FF2B5EF4-FFF2-40B4-BE49-F238E27FC236}">
                <a16:creationId xmlns:a16="http://schemas.microsoft.com/office/drawing/2014/main" id="{2DC0E671-C419-CBA8-892F-7930111610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7C832C2-E774-83F6-BC8D-B3AB9EE54C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7B8BD4A5-5B7C-174F-878E-4990173F36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833C9DE2-E180-9E83-CD87-52B515A636C2}"/>
              </a:ext>
            </a:extLst>
          </p:cNvPr>
          <p:cNvSpPr/>
          <p:nvPr/>
        </p:nvSpPr>
        <p:spPr>
          <a:xfrm>
            <a:off x="261490" y="625683"/>
            <a:ext cx="920578" cy="25796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2">
            <a:extLst>
              <a:ext uri="{FF2B5EF4-FFF2-40B4-BE49-F238E27FC236}">
                <a16:creationId xmlns:a16="http://schemas.microsoft.com/office/drawing/2014/main" id="{665864A3-61B3-E21E-F56B-315F9022D983}"/>
              </a:ext>
            </a:extLst>
          </p:cNvPr>
          <p:cNvSpPr>
            <a:spLocks noGrp="1"/>
          </p:cNvSpPr>
          <p:nvPr>
            <p:ph type="ctrTitle"/>
          </p:nvPr>
        </p:nvSpPr>
        <p:spPr>
          <a:xfrm>
            <a:off x="481028" y="3163348"/>
            <a:ext cx="7347977" cy="2258658"/>
          </a:xfrm>
        </p:spPr>
        <p:txBody>
          <a:bodyPr>
            <a:normAutofit/>
          </a:bodyPr>
          <a:lstStyle/>
          <a:p>
            <a:pPr algn="l"/>
            <a:r>
              <a:rPr lang="en-US">
                <a:latin typeface="Segoe UI Semibold" panose="020B0702040204020203" pitchFamily="34" charset="0"/>
                <a:cs typeface="Segoe UI Semibold" panose="020B0702040204020203" pitchFamily="34" charset="0"/>
              </a:rPr>
              <a:t>LUNCH BREAK</a:t>
            </a:r>
          </a:p>
        </p:txBody>
      </p:sp>
      <p:pic>
        <p:nvPicPr>
          <p:cNvPr id="2" name="Picture 1">
            <a:extLst>
              <a:ext uri="{FF2B5EF4-FFF2-40B4-BE49-F238E27FC236}">
                <a16:creationId xmlns:a16="http://schemas.microsoft.com/office/drawing/2014/main" id="{0741108F-2025-B325-6CCF-CD826CABA2CD}"/>
              </a:ext>
            </a:extLst>
          </p:cNvPr>
          <p:cNvPicPr>
            <a:picLocks noChangeAspect="1"/>
          </p:cNvPicPr>
          <p:nvPr/>
        </p:nvPicPr>
        <p:blipFill>
          <a:blip r:embed="rId4"/>
          <a:stretch/>
        </p:blipFill>
        <p:spPr>
          <a:xfrm>
            <a:off x="954877" y="449714"/>
            <a:ext cx="3070300" cy="3070300"/>
          </a:xfrm>
          <a:prstGeom prst="rect">
            <a:avLst/>
          </a:prstGeom>
        </p:spPr>
      </p:pic>
    </p:spTree>
    <p:extLst>
      <p:ext uri="{BB962C8B-B14F-4D97-AF65-F5344CB8AC3E}">
        <p14:creationId xmlns:p14="http://schemas.microsoft.com/office/powerpoint/2010/main" val="2632844699"/>
      </p:ext>
    </p:extLst>
  </p:cSld>
  <p:clrMapOvr>
    <a:masterClrMapping/>
  </p:clrMapOvr>
  <p:transition spd="slow">
    <p:comb/>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8AA32-5E35-A61E-4119-CEF56F61DEFC}"/>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DB749CED-522A-37A9-5E41-E78BD3B875A8}"/>
              </a:ext>
            </a:extLst>
          </p:cNvPr>
          <p:cNvPicPr>
            <a:picLocks noChangeAspect="1"/>
          </p:cNvPicPr>
          <p:nvPr/>
        </p:nvPicPr>
        <p:blipFill>
          <a:blip r:embed="rId3">
            <a:alphaModFix amt="15000"/>
          </a:blip>
          <a:srcRect b="19"/>
          <a:stretch>
            <a:fillRect/>
          </a:stretch>
        </p:blipFill>
        <p:spPr>
          <a:xfrm>
            <a:off x="-1130" y="0"/>
            <a:ext cx="12194260" cy="6858000"/>
          </a:xfrm>
          <a:prstGeom prst="rect">
            <a:avLst/>
          </a:prstGeom>
        </p:spPr>
      </p:pic>
      <p:sp>
        <p:nvSpPr>
          <p:cNvPr id="2" name="Title 1">
            <a:extLst>
              <a:ext uri="{FF2B5EF4-FFF2-40B4-BE49-F238E27FC236}">
                <a16:creationId xmlns:a16="http://schemas.microsoft.com/office/drawing/2014/main" id="{B1A284FC-8C17-98B1-C441-74574DBB7062}"/>
              </a:ext>
            </a:extLst>
          </p:cNvPr>
          <p:cNvSpPr>
            <a:spLocks noGrp="1"/>
          </p:cNvSpPr>
          <p:nvPr>
            <p:ph type="title"/>
          </p:nvPr>
        </p:nvSpPr>
        <p:spPr/>
        <p:txBody>
          <a:bodyPr/>
          <a:lstStyle/>
          <a:p>
            <a:r>
              <a:rPr lang="en-US">
                <a:latin typeface="Segoe UI Semibold" panose="020B0702040204020203" pitchFamily="34" charset="0"/>
                <a:cs typeface="Segoe UI Semibold" panose="020B0702040204020203" pitchFamily="34" charset="0"/>
              </a:rPr>
              <a:t>EXERCISE SCHEDULE</a:t>
            </a:r>
          </a:p>
        </p:txBody>
      </p:sp>
      <p:sp>
        <p:nvSpPr>
          <p:cNvPr id="3" name="Content Placeholder 2">
            <a:extLst>
              <a:ext uri="{FF2B5EF4-FFF2-40B4-BE49-F238E27FC236}">
                <a16:creationId xmlns:a16="http://schemas.microsoft.com/office/drawing/2014/main" id="{D8179B98-F1C5-5444-899F-84FF92A12D18}"/>
              </a:ext>
            </a:extLst>
          </p:cNvPr>
          <p:cNvSpPr>
            <a:spLocks noGrp="1"/>
          </p:cNvSpPr>
          <p:nvPr>
            <p:ph idx="1"/>
          </p:nvPr>
        </p:nvSpPr>
        <p:spPr>
          <a:xfrm>
            <a:off x="838200" y="1547046"/>
            <a:ext cx="10515600" cy="5309672"/>
          </a:xfrm>
        </p:spPr>
        <p:txBody>
          <a:bodyPr>
            <a:normAutofit/>
          </a:bodyPr>
          <a:lstStyle/>
          <a:p>
            <a:pPr>
              <a:lnSpc>
                <a:spcPct val="100000"/>
              </a:lnSpc>
              <a:spcBef>
                <a:spcPts val="0"/>
              </a:spcBef>
              <a:spcAft>
                <a:spcPts val="600"/>
              </a:spcAft>
            </a:pPr>
            <a:r>
              <a:rPr lang="en-US" sz="3600">
                <a:latin typeface="Segoe UI" panose="020B0502040204020203" pitchFamily="34" charset="0"/>
                <a:cs typeface="Segoe UI" panose="020B0502040204020203" pitchFamily="34" charset="0"/>
              </a:rPr>
              <a:t>CONTENT</a:t>
            </a:r>
            <a:endParaRPr lang="en-US" sz="3200">
              <a:latin typeface="Segoe UI" panose="020B0502040204020203" pitchFamily="34" charset="0"/>
              <a:cs typeface="Segoe UI" panose="020B0502040204020203" pitchFamily="34" charset="0"/>
            </a:endParaRPr>
          </a:p>
        </p:txBody>
      </p:sp>
      <p:graphicFrame>
        <p:nvGraphicFramePr>
          <p:cNvPr id="6" name="Content Placeholder 5">
            <a:extLst>
              <a:ext uri="{FF2B5EF4-FFF2-40B4-BE49-F238E27FC236}">
                <a16:creationId xmlns:a16="http://schemas.microsoft.com/office/drawing/2014/main" id="{6B86C5DA-2294-E4CD-EBD9-DA90770EBF69}"/>
              </a:ext>
            </a:extLst>
          </p:cNvPr>
          <p:cNvGraphicFramePr>
            <a:graphicFrameLocks/>
          </p:cNvGraphicFramePr>
          <p:nvPr>
            <p:extLst>
              <p:ext uri="{D42A27DB-BD31-4B8C-83A1-F6EECF244321}">
                <p14:modId xmlns:p14="http://schemas.microsoft.com/office/powerpoint/2010/main" val="2883842"/>
              </p:ext>
            </p:extLst>
          </p:nvPr>
        </p:nvGraphicFramePr>
        <p:xfrm>
          <a:off x="851851" y="1552669"/>
          <a:ext cx="10165016" cy="4776696"/>
        </p:xfrm>
        <a:graphic>
          <a:graphicData uri="http://schemas.openxmlformats.org/drawingml/2006/table">
            <a:tbl>
              <a:tblPr firstRow="1" bandRow="1">
                <a:effectLst>
                  <a:outerShdw blurRad="50800" dist="38100" dir="5400000" algn="t" rotWithShape="0">
                    <a:prstClr val="black">
                      <a:alpha val="40000"/>
                    </a:prstClr>
                  </a:outerShdw>
                </a:effectLst>
                <a:tableStyleId>{5C22544A-7EE6-4342-B048-85BDC9FD1C3A}</a:tableStyleId>
              </a:tblPr>
              <a:tblGrid>
                <a:gridCol w="4326077">
                  <a:extLst>
                    <a:ext uri="{9D8B030D-6E8A-4147-A177-3AD203B41FA5}">
                      <a16:colId xmlns:a16="http://schemas.microsoft.com/office/drawing/2014/main" val="3774924975"/>
                    </a:ext>
                  </a:extLst>
                </a:gridCol>
                <a:gridCol w="5838939">
                  <a:extLst>
                    <a:ext uri="{9D8B030D-6E8A-4147-A177-3AD203B41FA5}">
                      <a16:colId xmlns:a16="http://schemas.microsoft.com/office/drawing/2014/main" val="778737361"/>
                    </a:ext>
                  </a:extLst>
                </a:gridCol>
              </a:tblGrid>
              <a:tr h="597087">
                <a:tc>
                  <a:txBody>
                    <a:bodyPr/>
                    <a:lstStyle/>
                    <a:p>
                      <a:pPr algn="ctr"/>
                      <a:r>
                        <a:rPr lang="en-US" sz="2400" b="1" i="0">
                          <a:latin typeface="Segoe UI" panose="020B0502040204020203" pitchFamily="34" charset="0"/>
                          <a:cs typeface="Segoe UI" panose="020B0502040204020203" pitchFamily="34" charset="0"/>
                        </a:rPr>
                        <a:t>Time</a:t>
                      </a:r>
                    </a:p>
                  </a:txBody>
                  <a:tcPr>
                    <a:solidFill>
                      <a:srgbClr val="325167"/>
                    </a:solidFill>
                  </a:tcPr>
                </a:tc>
                <a:tc>
                  <a:txBody>
                    <a:bodyPr/>
                    <a:lstStyle/>
                    <a:p>
                      <a:pPr algn="ctr"/>
                      <a:r>
                        <a:rPr lang="en-US" sz="2400" b="1" i="0">
                          <a:latin typeface="Segoe UI" panose="020B0502040204020203" pitchFamily="34" charset="0"/>
                          <a:cs typeface="Segoe UI" panose="020B0502040204020203" pitchFamily="34" charset="0"/>
                        </a:rPr>
                        <a:t>Activity</a:t>
                      </a:r>
                    </a:p>
                  </a:txBody>
                  <a:tcPr>
                    <a:solidFill>
                      <a:srgbClr val="325167"/>
                    </a:solidFill>
                  </a:tcPr>
                </a:tc>
                <a:extLst>
                  <a:ext uri="{0D108BD9-81ED-4DB2-BD59-A6C34878D82A}">
                    <a16:rowId xmlns:a16="http://schemas.microsoft.com/office/drawing/2014/main" val="2332345940"/>
                  </a:ext>
                </a:extLst>
              </a:tr>
              <a:tr h="597087">
                <a:tc>
                  <a:txBody>
                    <a:bodyPr/>
                    <a:lstStyle/>
                    <a:p>
                      <a:pPr algn="ctr"/>
                      <a:r>
                        <a:rPr lang="en-US" sz="2400" b="0" i="0">
                          <a:latin typeface="Segoe UI" panose="020B0502040204020203" pitchFamily="34" charset="0"/>
                          <a:cs typeface="Segoe UI" panose="020B0502040204020203" pitchFamily="34" charset="0"/>
                        </a:rPr>
                        <a:t>   9:30 AM - 10:00 AM</a:t>
                      </a:r>
                    </a:p>
                  </a:txBody>
                  <a:tcPr/>
                </a:tc>
                <a:tc>
                  <a:txBody>
                    <a:bodyPr/>
                    <a:lstStyle/>
                    <a:p>
                      <a:pPr algn="ctr"/>
                      <a:r>
                        <a:rPr lang="en-US" sz="2400" b="0" i="0">
                          <a:latin typeface="Segoe UI" panose="020B0502040204020203" pitchFamily="34" charset="0"/>
                          <a:cs typeface="Segoe UI" panose="020B0502040204020203" pitchFamily="34" charset="0"/>
                        </a:rPr>
                        <a:t>Welcome and Exercise Overview</a:t>
                      </a:r>
                    </a:p>
                  </a:txBody>
                  <a:tcPr/>
                </a:tc>
                <a:extLst>
                  <a:ext uri="{0D108BD9-81ED-4DB2-BD59-A6C34878D82A}">
                    <a16:rowId xmlns:a16="http://schemas.microsoft.com/office/drawing/2014/main" val="1288782287"/>
                  </a:ext>
                </a:extLst>
              </a:tr>
              <a:tr h="597087">
                <a:tc>
                  <a:txBody>
                    <a:bodyPr/>
                    <a:lstStyle/>
                    <a:p>
                      <a:pPr algn="ctr"/>
                      <a:r>
                        <a:rPr lang="en-US" sz="2400" b="0" i="0">
                          <a:latin typeface="Segoe UI" panose="020B0502040204020203" pitchFamily="34" charset="0"/>
                          <a:cs typeface="Segoe UI" panose="020B0502040204020203" pitchFamily="34" charset="0"/>
                        </a:rPr>
                        <a:t>10:00 AM - 11:00 AM</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i="0">
                          <a:latin typeface="Segoe UI" panose="020B0502040204020203" pitchFamily="34" charset="0"/>
                          <a:cs typeface="Segoe UI" panose="020B0502040204020203" pitchFamily="34" charset="0"/>
                        </a:rPr>
                        <a:t>Module 1-Early Indicators</a:t>
                      </a:r>
                    </a:p>
                  </a:txBody>
                  <a:tcPr/>
                </a:tc>
                <a:extLst>
                  <a:ext uri="{0D108BD9-81ED-4DB2-BD59-A6C34878D82A}">
                    <a16:rowId xmlns:a16="http://schemas.microsoft.com/office/drawing/2014/main" val="4091393832"/>
                  </a:ext>
                </a:extLst>
              </a:tr>
              <a:tr h="597087">
                <a:tc>
                  <a:txBody>
                    <a:bodyPr/>
                    <a:lstStyle/>
                    <a:p>
                      <a:pPr algn="ctr"/>
                      <a:r>
                        <a:rPr lang="en-US" sz="2400" b="0" i="0">
                          <a:latin typeface="Segoe UI" panose="020B0502040204020203" pitchFamily="34" charset="0"/>
                          <a:cs typeface="Segoe UI" panose="020B0502040204020203" pitchFamily="34" charset="0"/>
                        </a:rPr>
                        <a:t>11:00 AM - 12:00 PM</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i="0">
                          <a:latin typeface="Segoe UI" panose="020B0502040204020203" pitchFamily="34" charset="0"/>
                          <a:cs typeface="Segoe UI" panose="020B0502040204020203" pitchFamily="34" charset="0"/>
                        </a:rPr>
                        <a:t>Module 2-Emerging Regional Impacts</a:t>
                      </a:r>
                    </a:p>
                  </a:txBody>
                  <a:tcPr/>
                </a:tc>
                <a:extLst>
                  <a:ext uri="{0D108BD9-81ED-4DB2-BD59-A6C34878D82A}">
                    <a16:rowId xmlns:a16="http://schemas.microsoft.com/office/drawing/2014/main" val="880355500"/>
                  </a:ext>
                </a:extLst>
              </a:tr>
              <a:tr h="597087">
                <a:tc>
                  <a:txBody>
                    <a:bodyPr/>
                    <a:lstStyle/>
                    <a:p>
                      <a:pPr algn="ctr"/>
                      <a:r>
                        <a:rPr lang="en-US" sz="2400" b="0" i="0">
                          <a:latin typeface="Segoe UI" panose="020B0502040204020203" pitchFamily="34" charset="0"/>
                          <a:cs typeface="Segoe UI" panose="020B0502040204020203" pitchFamily="34" charset="0"/>
                        </a:rPr>
                        <a:t>12:00 PM - 1:00 PM</a:t>
                      </a:r>
                    </a:p>
                  </a:txBody>
                  <a:tcPr/>
                </a:tc>
                <a:tc>
                  <a:txBody>
                    <a:bodyPr/>
                    <a:lstStyle/>
                    <a:p>
                      <a:pPr algn="ctr"/>
                      <a:r>
                        <a:rPr lang="en-US" sz="2400" b="0" i="0">
                          <a:latin typeface="Segoe UI" panose="020B0502040204020203" pitchFamily="34" charset="0"/>
                          <a:cs typeface="Segoe UI" panose="020B0502040204020203" pitchFamily="34" charset="0"/>
                        </a:rPr>
                        <a:t>Break/Lunch</a:t>
                      </a:r>
                    </a:p>
                  </a:txBody>
                  <a:tcPr/>
                </a:tc>
                <a:extLst>
                  <a:ext uri="{0D108BD9-81ED-4DB2-BD59-A6C34878D82A}">
                    <a16:rowId xmlns:a16="http://schemas.microsoft.com/office/drawing/2014/main" val="276860925"/>
                  </a:ext>
                </a:extLst>
              </a:tr>
              <a:tr h="597087">
                <a:tc>
                  <a:txBody>
                    <a:bodyPr/>
                    <a:lstStyle/>
                    <a:p>
                      <a:pPr algn="ctr"/>
                      <a:r>
                        <a:rPr lang="en-US" sz="2400" b="0" i="0">
                          <a:latin typeface="Segoe UI" panose="020B0502040204020203" pitchFamily="34" charset="0"/>
                          <a:cs typeface="Segoe UI" panose="020B0502040204020203" pitchFamily="34" charset="0"/>
                        </a:rPr>
                        <a:t>  1:00 PM - 2:00 PM</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i="0">
                          <a:latin typeface="Segoe UI" panose="020B0502040204020203" pitchFamily="34" charset="0"/>
                          <a:cs typeface="Segoe UI" panose="020B0502040204020203" pitchFamily="34" charset="0"/>
                        </a:rPr>
                        <a:t>Module 3-Information Integrity Crisis</a:t>
                      </a:r>
                    </a:p>
                  </a:txBody>
                  <a:tcPr/>
                </a:tc>
                <a:extLst>
                  <a:ext uri="{0D108BD9-81ED-4DB2-BD59-A6C34878D82A}">
                    <a16:rowId xmlns:a16="http://schemas.microsoft.com/office/drawing/2014/main" val="1567315900"/>
                  </a:ext>
                </a:extLst>
              </a:tr>
              <a:tr h="597087">
                <a:tc>
                  <a:txBody>
                    <a:bodyPr/>
                    <a:lstStyle/>
                    <a:p>
                      <a:pPr algn="ctr"/>
                      <a:r>
                        <a:rPr lang="en-US" sz="2400" b="0" i="0">
                          <a:latin typeface="Segoe UI" panose="020B0502040204020203" pitchFamily="34" charset="0"/>
                          <a:cs typeface="Segoe UI" panose="020B0502040204020203" pitchFamily="34" charset="0"/>
                        </a:rPr>
                        <a:t>  2:00 PM - 2:45 PM</a:t>
                      </a:r>
                    </a:p>
                  </a:txBody>
                  <a:tcPr/>
                </a:tc>
                <a:tc>
                  <a:txBody>
                    <a:bodyPr/>
                    <a:lstStyle/>
                    <a:p>
                      <a:pPr algn="ctr"/>
                      <a:r>
                        <a:rPr lang="en-US" sz="2400" b="0" i="0">
                          <a:latin typeface="Segoe UI" panose="020B0502040204020203" pitchFamily="34" charset="0"/>
                          <a:cs typeface="Segoe UI" panose="020B0502040204020203" pitchFamily="34" charset="0"/>
                        </a:rPr>
                        <a:t>Hot Wash</a:t>
                      </a:r>
                    </a:p>
                  </a:txBody>
                  <a:tcPr/>
                </a:tc>
                <a:extLst>
                  <a:ext uri="{0D108BD9-81ED-4DB2-BD59-A6C34878D82A}">
                    <a16:rowId xmlns:a16="http://schemas.microsoft.com/office/drawing/2014/main" val="610683354"/>
                  </a:ext>
                </a:extLst>
              </a:tr>
              <a:tr h="597087">
                <a:tc>
                  <a:txBody>
                    <a:bodyPr/>
                    <a:lstStyle/>
                    <a:p>
                      <a:pPr algn="ctr"/>
                      <a:r>
                        <a:rPr lang="en-US" sz="2400" b="0" i="0">
                          <a:latin typeface="Segoe UI" panose="020B0502040204020203" pitchFamily="34" charset="0"/>
                          <a:cs typeface="Segoe UI" panose="020B0502040204020203" pitchFamily="34" charset="0"/>
                        </a:rPr>
                        <a:t>  2:45 PM - 3:00 PM</a:t>
                      </a:r>
                    </a:p>
                  </a:txBody>
                  <a:tcPr/>
                </a:tc>
                <a:tc>
                  <a:txBody>
                    <a:bodyPr/>
                    <a:lstStyle/>
                    <a:p>
                      <a:pPr algn="ctr"/>
                      <a:r>
                        <a:rPr lang="en-US" sz="2400" b="0" i="0">
                          <a:latin typeface="Segoe UI" panose="020B0502040204020203" pitchFamily="34" charset="0"/>
                          <a:cs typeface="Segoe UI" panose="020B0502040204020203" pitchFamily="34" charset="0"/>
                        </a:rPr>
                        <a:t>Closing Comments/Adjourn</a:t>
                      </a:r>
                    </a:p>
                  </a:txBody>
                  <a:tcPr/>
                </a:tc>
                <a:extLst>
                  <a:ext uri="{0D108BD9-81ED-4DB2-BD59-A6C34878D82A}">
                    <a16:rowId xmlns:a16="http://schemas.microsoft.com/office/drawing/2014/main" val="939181904"/>
                  </a:ext>
                </a:extLst>
              </a:tr>
            </a:tbl>
          </a:graphicData>
        </a:graphic>
      </p:graphicFrame>
      <p:pic>
        <p:nvPicPr>
          <p:cNvPr id="7" name="Picture 6">
            <a:extLst>
              <a:ext uri="{FF2B5EF4-FFF2-40B4-BE49-F238E27FC236}">
                <a16:creationId xmlns:a16="http://schemas.microsoft.com/office/drawing/2014/main" id="{79876760-BE82-7A5C-D2F9-C6E1412FCA93}"/>
              </a:ext>
            </a:extLst>
          </p:cNvPr>
          <p:cNvPicPr>
            <a:picLocks noChangeAspect="1"/>
          </p:cNvPicPr>
          <p:nvPr/>
        </p:nvPicPr>
        <p:blipFill>
          <a:blip r:embed="rId4"/>
          <a:stretch/>
        </p:blipFill>
        <p:spPr>
          <a:xfrm>
            <a:off x="10654981" y="98992"/>
            <a:ext cx="1325563" cy="1325563"/>
          </a:xfrm>
          <a:prstGeom prst="rect">
            <a:avLst/>
          </a:prstGeom>
        </p:spPr>
      </p:pic>
    </p:spTree>
    <p:extLst>
      <p:ext uri="{BB962C8B-B14F-4D97-AF65-F5344CB8AC3E}">
        <p14:creationId xmlns:p14="http://schemas.microsoft.com/office/powerpoint/2010/main" val="1062431841"/>
      </p:ext>
    </p:extLst>
  </p:cSld>
  <p:clrMapOvr>
    <a:masterClrMapping/>
  </p:clrMapOvr>
  <p:timing>
    <p:tnLst>
      <p:par>
        <p:cTn id="1" dur="indefinite" restart="never" nodeType="tmRoot">
          <p:childTnLst>
            <p:seq concurrent="1">
              <p:cTn id="2" repeatCount="indefinite" restart="whenNotActive" fill="hold" evtFilter="cancelBubble" nodeType="interactiveSeq">
                <p:stCondLst>
                  <p:cond delay="indefinite"/>
                  <p:cond evt="onBegin" delay="0">
                    <p:tn val="1"/>
                  </p:cond>
                </p:stCondLst>
                <p:endSync evt="end" delay="0">
                  <p:rtn val="all"/>
                </p:endSync>
                <p:childTnLst>
                  <p:par>
                    <p:cTn id="3" fill="hold">
                      <p:stCondLst>
                        <p:cond delay="0"/>
                      </p:stCondLst>
                      <p:childTnLst>
                        <p:par>
                          <p:cTn id="4" fill="hold">
                            <p:stCondLst>
                              <p:cond delay="0"/>
                            </p:stCondLst>
                            <p:childTnLst>
                              <p:par>
                                <p:cTn id="5" presetID="0" presetClass="path" presetSubtype="0" accel="50000" decel="50000" fill="hold" nodeType="clickEffect">
                                  <p:stCondLst>
                                    <p:cond delay="0"/>
                                  </p:stCondLst>
                                  <p:childTnLst>
                                    <p:animMotion origin="layout" path="M 0 0 L 0.14042 0.24861" pathEditMode="relative" ptsTypes="AA">
                                      <p:cBhvr>
                                        <p:cTn id="6" dur="30000" fill="hold"/>
                                        <p:tgtEl>
                                          <p:spTgt spid="5"/>
                                        </p:tgtEl>
                                        <p:attrNameLst>
                                          <p:attrName>ppt_x</p:attrName>
                                          <p:attrName>ppt_y</p:attrName>
                                        </p:attrNameLst>
                                      </p:cBhvr>
                                    </p:animMotion>
                                  </p:childTnLst>
                                </p:cTn>
                              </p:par>
                              <p:par>
                                <p:cTn id="7" presetID="6" presetClass="emph" presetSubtype="0" accel="50000" decel="50000" fill="hold" nodeType="withEffect">
                                  <p:stCondLst>
                                    <p:cond delay="0"/>
                                  </p:stCondLst>
                                  <p:childTnLst>
                                    <p:animScale>
                                      <p:cBhvr>
                                        <p:cTn id="8" dur="30000" fill="hold"/>
                                        <p:tgtEl>
                                          <p:spTgt spid="5"/>
                                        </p:tgtEl>
                                      </p:cBhvr>
                                      <p:by x="150000" y="150000"/>
                                    </p:animScale>
                                  </p:childTnLst>
                                </p:cTn>
                              </p:par>
                            </p:childTnLst>
                          </p:cTn>
                        </p:par>
                        <p:par>
                          <p:cTn id="9" fill="hold">
                            <p:stCondLst>
                              <p:cond delay="30000"/>
                            </p:stCondLst>
                            <p:childTnLst>
                              <p:par>
                                <p:cTn id="10" presetID="0" presetClass="path" presetSubtype="0" accel="50000" decel="50000" fill="hold" nodeType="afterEffect">
                                  <p:stCondLst>
                                    <p:cond delay="5000"/>
                                  </p:stCondLst>
                                  <p:childTnLst>
                                    <p:animMotion origin="layout" path="M 0.14042 0.24861 L 0 0" pathEditMode="relative" ptsTypes="AA">
                                      <p:cBhvr>
                                        <p:cTn id="11" dur="30000" fill="hold"/>
                                        <p:tgtEl>
                                          <p:spTgt spid="5"/>
                                        </p:tgtEl>
                                        <p:attrNameLst>
                                          <p:attrName>ppt_x</p:attrName>
                                          <p:attrName>ppt_y</p:attrName>
                                        </p:attrNameLst>
                                      </p:cBhvr>
                                    </p:animMotion>
                                  </p:childTnLst>
                                </p:cTn>
                              </p:par>
                              <p:par>
                                <p:cTn id="12" presetID="6" presetClass="emph" presetSubtype="0" accel="50000" decel="50000" fill="hold" nodeType="withEffect">
                                  <p:stCondLst>
                                    <p:cond delay="5000"/>
                                  </p:stCondLst>
                                  <p:childTnLst>
                                    <p:animScale>
                                      <p:cBhvr>
                                        <p:cTn id="13" dur="30000" fill="hold"/>
                                        <p:tgtEl>
                                          <p:spTgt spid="5"/>
                                        </p:tgtEl>
                                      </p:cBhvr>
                                      <p:by x="150000" y="150000"/>
                                      <p:to x="100000" y="100000"/>
                                    </p:animScale>
                                  </p:childTnLst>
                                </p:cTn>
                              </p:par>
                            </p:childTnLst>
                          </p:cTn>
                        </p:par>
                        <p:par>
                          <p:cTn id="14" fill="hold">
                            <p:stCondLst>
                              <p:cond delay="65000"/>
                            </p:stCondLst>
                            <p:childTnLst>
                              <p:par>
                                <p:cTn id="15" presetID="0" presetClass="path" presetSubtype="0" accel="50000" decel="50000" fill="hold" nodeType="afterEffect">
                                  <p:stCondLst>
                                    <p:cond delay="0"/>
                                  </p:stCondLst>
                                  <p:childTnLst>
                                    <p:animMotion origin="layout" path="M 0 0 L 0 0" pathEditMode="relative" ptsTypes="AA">
                                      <p:cBhvr>
                                        <p:cTn id="16" dur="5000" fill="hold"/>
                                        <p:tgtEl>
                                          <p:spTgt spid="5"/>
                                        </p:tgtEl>
                                        <p:attrNameLst>
                                          <p:attrName>ppt_x</p:attrName>
                                          <p:attrName>ppt_y</p:attrName>
                                        </p:attrNameLst>
                                      </p:cBhvr>
                                    </p:animMotion>
                                  </p:childTnLst>
                                </p:cTn>
                              </p:par>
                            </p:childTnLst>
                          </p:cTn>
                        </p:par>
                      </p:childTnLst>
                    </p:cTn>
                  </p:par>
                </p:childTnLst>
              </p:cTn>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FB66CF-726F-89E8-AD7C-7CFB748AE36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DFD7369B-3642-3B78-BD1C-FC4AAD8594BA}"/>
              </a:ext>
            </a:extLst>
          </p:cNvPr>
          <p:cNvPicPr>
            <a:picLocks noChangeAspect="1"/>
          </p:cNvPicPr>
          <p:nvPr/>
        </p:nvPicPr>
        <p:blipFill>
          <a:blip r:embed="rId3">
            <a:alphaModFix amt="15000"/>
          </a:blip>
          <a:srcRect b="19"/>
          <a:stretch>
            <a:fillRect/>
          </a:stretch>
        </p:blipFill>
        <p:spPr>
          <a:xfrm>
            <a:off x="20" y="1282"/>
            <a:ext cx="12191980" cy="6856718"/>
          </a:xfrm>
          <a:prstGeom prst="rect">
            <a:avLst/>
          </a:prstGeom>
        </p:spPr>
      </p:pic>
      <p:sp>
        <p:nvSpPr>
          <p:cNvPr id="2" name="Title 1">
            <a:extLst>
              <a:ext uri="{FF2B5EF4-FFF2-40B4-BE49-F238E27FC236}">
                <a16:creationId xmlns:a16="http://schemas.microsoft.com/office/drawing/2014/main" id="{D18824FC-7A6C-97B4-A7D5-5B3FFBF617A0}"/>
              </a:ext>
            </a:extLst>
          </p:cNvPr>
          <p:cNvSpPr>
            <a:spLocks noGrp="1"/>
          </p:cNvSpPr>
          <p:nvPr>
            <p:ph type="title"/>
          </p:nvPr>
        </p:nvSpPr>
        <p:spPr/>
        <p:txBody>
          <a:bodyPr/>
          <a:lstStyle/>
          <a:p>
            <a:r>
              <a:rPr lang="en-US" dirty="0">
                <a:latin typeface="Segoe UI Semibold" panose="020B0702040204020203" pitchFamily="34" charset="0"/>
                <a:cs typeface="Segoe UI Semibold" panose="020B0702040204020203" pitchFamily="34" charset="0"/>
              </a:rPr>
              <a:t>VIDEO INJECT – Deep Fake</a:t>
            </a:r>
          </a:p>
        </p:txBody>
      </p:sp>
      <p:pic>
        <p:nvPicPr>
          <p:cNvPr id="6" name="Picture 5">
            <a:extLst>
              <a:ext uri="{FF2B5EF4-FFF2-40B4-BE49-F238E27FC236}">
                <a16:creationId xmlns:a16="http://schemas.microsoft.com/office/drawing/2014/main" id="{D1D97193-FC45-116D-AF56-E151503F4086}"/>
              </a:ext>
            </a:extLst>
          </p:cNvPr>
          <p:cNvPicPr>
            <a:picLocks noChangeAspect="1"/>
          </p:cNvPicPr>
          <p:nvPr/>
        </p:nvPicPr>
        <p:blipFill>
          <a:blip r:embed="rId4"/>
          <a:stretch/>
        </p:blipFill>
        <p:spPr>
          <a:xfrm>
            <a:off x="11216640" y="98993"/>
            <a:ext cx="763904" cy="763904"/>
          </a:xfrm>
          <a:prstGeom prst="rect">
            <a:avLst/>
          </a:prstGeom>
        </p:spPr>
      </p:pic>
      <p:sp>
        <p:nvSpPr>
          <p:cNvPr id="4" name="Content Placeholder 3">
            <a:extLst>
              <a:ext uri="{FF2B5EF4-FFF2-40B4-BE49-F238E27FC236}">
                <a16:creationId xmlns:a16="http://schemas.microsoft.com/office/drawing/2014/main" id="{4099F485-4E1E-5F55-05BE-BE1BB21C8B90}"/>
              </a:ext>
            </a:extLst>
          </p:cNvPr>
          <p:cNvSpPr>
            <a:spLocks noGrp="1"/>
          </p:cNvSpPr>
          <p:nvPr>
            <p:ph idx="1"/>
          </p:nvPr>
        </p:nvSpPr>
        <p:spPr/>
        <p:txBody>
          <a:bodyPr/>
          <a:lstStyle/>
          <a:p>
            <a:r>
              <a:rPr lang="en-US" dirty="0"/>
              <a:t>Play BART Disruption video</a:t>
            </a:r>
          </a:p>
          <a:p>
            <a:r>
              <a:rPr lang="en-US" dirty="0"/>
              <a:t>Play Contra Costa Cyber-AI incident video</a:t>
            </a:r>
          </a:p>
        </p:txBody>
      </p:sp>
    </p:spTree>
    <p:extLst>
      <p:ext uri="{BB962C8B-B14F-4D97-AF65-F5344CB8AC3E}">
        <p14:creationId xmlns:p14="http://schemas.microsoft.com/office/powerpoint/2010/main" val="287024753"/>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87A20F6-5D21-331C-A4D7-77F068634F57}"/>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BEC4CA2-5AB7-2455-CD32-B8B05E43F6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ity with a bridge and a city with a bridge and a city with a bridge and a car&#10;&#10;AI-generated content may be incorrect.">
            <a:extLst>
              <a:ext uri="{FF2B5EF4-FFF2-40B4-BE49-F238E27FC236}">
                <a16:creationId xmlns:a16="http://schemas.microsoft.com/office/drawing/2014/main" id="{866F1837-4B0D-5F49-ED4B-075E612EBE9C}"/>
              </a:ext>
            </a:extLst>
          </p:cNvPr>
          <p:cNvPicPr>
            <a:picLocks noChangeAspect="1"/>
          </p:cNvPicPr>
          <p:nvPr/>
        </p:nvPicPr>
        <p:blipFill>
          <a:blip r:embed="rId3"/>
          <a:srcRect l="5336" t="9091" r="17963"/>
          <a:stretch>
            <a:fillRect/>
          </a:stretch>
        </p:blipFill>
        <p:spPr>
          <a:xfrm>
            <a:off x="3523488" y="10"/>
            <a:ext cx="8668512" cy="6857990"/>
          </a:xfrm>
          <a:prstGeom prst="rect">
            <a:avLst/>
          </a:prstGeom>
        </p:spPr>
      </p:pic>
      <p:sp>
        <p:nvSpPr>
          <p:cNvPr id="12" name="Rectangle 11">
            <a:extLst>
              <a:ext uri="{FF2B5EF4-FFF2-40B4-BE49-F238E27FC236}">
                <a16:creationId xmlns:a16="http://schemas.microsoft.com/office/drawing/2014/main" id="{06B466DD-042B-F9CF-D997-0D788617E3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D0418F7-17FB-7F22-7DB2-D126E80C9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F3CAF1E8-53CA-BA1D-3863-A21BB15B77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0BF6FB7A-E604-0E4D-2054-8A9842548767}"/>
              </a:ext>
            </a:extLst>
          </p:cNvPr>
          <p:cNvSpPr/>
          <p:nvPr/>
        </p:nvSpPr>
        <p:spPr>
          <a:xfrm>
            <a:off x="261490" y="625683"/>
            <a:ext cx="920578" cy="25796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2">
            <a:extLst>
              <a:ext uri="{FF2B5EF4-FFF2-40B4-BE49-F238E27FC236}">
                <a16:creationId xmlns:a16="http://schemas.microsoft.com/office/drawing/2014/main" id="{EE52DA8D-17F9-6BFA-9F79-92DC258A57F4}"/>
              </a:ext>
            </a:extLst>
          </p:cNvPr>
          <p:cNvSpPr>
            <a:spLocks noGrp="1"/>
          </p:cNvSpPr>
          <p:nvPr>
            <p:ph type="ctrTitle"/>
          </p:nvPr>
        </p:nvSpPr>
        <p:spPr>
          <a:xfrm>
            <a:off x="261490" y="3086075"/>
            <a:ext cx="4457075" cy="2387600"/>
          </a:xfrm>
        </p:spPr>
        <p:txBody>
          <a:bodyPr/>
          <a:lstStyle/>
          <a:p>
            <a:r>
              <a:rPr lang="en-US">
                <a:latin typeface="Segoe UI Semibold" panose="020B0702040204020203" pitchFamily="34" charset="0"/>
                <a:cs typeface="Segoe UI Semibold" panose="020B0702040204020203" pitchFamily="34" charset="0"/>
              </a:rPr>
              <a:t>MODULE 3</a:t>
            </a:r>
          </a:p>
        </p:txBody>
      </p:sp>
      <p:pic>
        <p:nvPicPr>
          <p:cNvPr id="2" name="Picture 1">
            <a:extLst>
              <a:ext uri="{FF2B5EF4-FFF2-40B4-BE49-F238E27FC236}">
                <a16:creationId xmlns:a16="http://schemas.microsoft.com/office/drawing/2014/main" id="{7EB7A60F-0D24-011D-3A45-50B1DE872B6B}"/>
              </a:ext>
            </a:extLst>
          </p:cNvPr>
          <p:cNvPicPr>
            <a:picLocks noChangeAspect="1"/>
          </p:cNvPicPr>
          <p:nvPr/>
        </p:nvPicPr>
        <p:blipFill>
          <a:blip r:embed="rId4"/>
          <a:stretch/>
        </p:blipFill>
        <p:spPr>
          <a:xfrm>
            <a:off x="954877" y="449714"/>
            <a:ext cx="3070300" cy="3070300"/>
          </a:xfrm>
          <a:prstGeom prst="rect">
            <a:avLst/>
          </a:prstGeom>
        </p:spPr>
      </p:pic>
    </p:spTree>
    <p:extLst>
      <p:ext uri="{BB962C8B-B14F-4D97-AF65-F5344CB8AC3E}">
        <p14:creationId xmlns:p14="http://schemas.microsoft.com/office/powerpoint/2010/main" val="4036306439"/>
      </p:ext>
    </p:extLst>
  </p:cSld>
  <p:clrMapOvr>
    <a:masterClrMapping/>
  </p:clrMapOvr>
  <p:transition spd="slow">
    <p:comb/>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D91AA9-5097-9652-0929-9E2AFD7450F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9AAE11F-1D8E-D3D5-003C-30C1FF9EBBF0}"/>
              </a:ext>
            </a:extLst>
          </p:cNvPr>
          <p:cNvPicPr>
            <a:picLocks noGrp="1" noRot="1" noChangeAspect="1" noMove="1" noResize="1" noEditPoints="1" noAdjustHandles="1" noChangeArrowheads="1" noChangeShapeType="1" noCrop="1"/>
          </p:cNvPicPr>
          <p:nvPr/>
        </p:nvPicPr>
        <p:blipFill>
          <a:blip r:embed="rId3">
            <a:alphaModFix amt="15000"/>
          </a:blip>
          <a:srcRect b="19"/>
          <a:stretch>
            <a:fillRect/>
          </a:stretch>
        </p:blipFill>
        <p:spPr>
          <a:xfrm>
            <a:off x="20" y="1282"/>
            <a:ext cx="12191980" cy="6856718"/>
          </a:xfrm>
          <a:prstGeom prst="rect">
            <a:avLst/>
          </a:prstGeom>
        </p:spPr>
      </p:pic>
      <p:sp>
        <p:nvSpPr>
          <p:cNvPr id="2" name="Title 1">
            <a:extLst>
              <a:ext uri="{FF2B5EF4-FFF2-40B4-BE49-F238E27FC236}">
                <a16:creationId xmlns:a16="http://schemas.microsoft.com/office/drawing/2014/main" id="{FD596502-1E1A-42F8-47C5-D1EB7991DE37}"/>
              </a:ext>
            </a:extLst>
          </p:cNvPr>
          <p:cNvSpPr>
            <a:spLocks noGrp="1"/>
          </p:cNvSpPr>
          <p:nvPr>
            <p:ph type="title"/>
          </p:nvPr>
        </p:nvSpPr>
        <p:spPr/>
        <p:txBody>
          <a:bodyPr/>
          <a:lstStyle/>
          <a:p>
            <a:r>
              <a:rPr lang="en-US">
                <a:latin typeface="Segoe UI Semibold" panose="020B0702040204020203" pitchFamily="34" charset="0"/>
                <a:cs typeface="Segoe UI Semibold" panose="020B0702040204020203" pitchFamily="34" charset="0"/>
              </a:rPr>
              <a:t>MODULE 3 – DAY 7 HEADLINES</a:t>
            </a:r>
          </a:p>
        </p:txBody>
      </p:sp>
      <p:pic>
        <p:nvPicPr>
          <p:cNvPr id="6" name="Picture 5">
            <a:extLst>
              <a:ext uri="{FF2B5EF4-FFF2-40B4-BE49-F238E27FC236}">
                <a16:creationId xmlns:a16="http://schemas.microsoft.com/office/drawing/2014/main" id="{A61BA4AF-D0B0-2A35-AF37-5B196EDC60BE}"/>
              </a:ext>
            </a:extLst>
          </p:cNvPr>
          <p:cNvPicPr>
            <a:picLocks noChangeAspect="1"/>
          </p:cNvPicPr>
          <p:nvPr/>
        </p:nvPicPr>
        <p:blipFill>
          <a:blip r:embed="rId4"/>
          <a:stretch/>
        </p:blipFill>
        <p:spPr>
          <a:xfrm>
            <a:off x="10654981" y="98992"/>
            <a:ext cx="1325563" cy="1325563"/>
          </a:xfrm>
          <a:prstGeom prst="rect">
            <a:avLst/>
          </a:prstGeom>
        </p:spPr>
      </p:pic>
      <p:pic>
        <p:nvPicPr>
          <p:cNvPr id="7" name="Picture 6">
            <a:extLst>
              <a:ext uri="{FF2B5EF4-FFF2-40B4-BE49-F238E27FC236}">
                <a16:creationId xmlns:a16="http://schemas.microsoft.com/office/drawing/2014/main" id="{C790A635-4462-0310-7C29-C4142B04EB39}"/>
              </a:ext>
            </a:extLst>
          </p:cNvPr>
          <p:cNvPicPr>
            <a:picLocks noChangeAspect="1"/>
          </p:cNvPicPr>
          <p:nvPr/>
        </p:nvPicPr>
        <p:blipFill>
          <a:blip r:embed="rId5"/>
          <a:srcRect l="624" t="21304" r="667" b="22637"/>
          <a:stretch>
            <a:fillRect/>
          </a:stretch>
        </p:blipFill>
        <p:spPr>
          <a:xfrm>
            <a:off x="0" y="0"/>
            <a:ext cx="7672040" cy="1742391"/>
          </a:xfrm>
          <a:prstGeom prst="rect">
            <a:avLst/>
          </a:prstGeom>
          <a:effectLst>
            <a:softEdge rad="31750"/>
          </a:effectLst>
        </p:spPr>
      </p:pic>
      <p:pic>
        <p:nvPicPr>
          <p:cNvPr id="15" name="Picture 14">
            <a:extLst>
              <a:ext uri="{FF2B5EF4-FFF2-40B4-BE49-F238E27FC236}">
                <a16:creationId xmlns:a16="http://schemas.microsoft.com/office/drawing/2014/main" id="{6AD49273-2417-CE73-6E1A-8C55EBA22BD0}"/>
              </a:ext>
            </a:extLst>
          </p:cNvPr>
          <p:cNvPicPr>
            <a:picLocks noChangeAspect="1"/>
          </p:cNvPicPr>
          <p:nvPr/>
        </p:nvPicPr>
        <p:blipFill>
          <a:blip r:embed="rId6"/>
          <a:srcRect t="24808" b="25809"/>
          <a:stretch>
            <a:fillRect/>
          </a:stretch>
        </p:blipFill>
        <p:spPr>
          <a:xfrm>
            <a:off x="635316" y="1424555"/>
            <a:ext cx="7772400" cy="1534887"/>
          </a:xfrm>
          <a:prstGeom prst="rect">
            <a:avLst/>
          </a:prstGeom>
          <a:effectLst>
            <a:softEdge rad="31750"/>
          </a:effectLst>
        </p:spPr>
      </p:pic>
      <p:pic>
        <p:nvPicPr>
          <p:cNvPr id="13" name="Picture 12">
            <a:extLst>
              <a:ext uri="{FF2B5EF4-FFF2-40B4-BE49-F238E27FC236}">
                <a16:creationId xmlns:a16="http://schemas.microsoft.com/office/drawing/2014/main" id="{64C2C9DE-89EB-C2FD-3610-5F3824A43539}"/>
              </a:ext>
            </a:extLst>
          </p:cNvPr>
          <p:cNvPicPr>
            <a:picLocks noChangeAspect="1"/>
          </p:cNvPicPr>
          <p:nvPr/>
        </p:nvPicPr>
        <p:blipFill>
          <a:blip r:embed="rId7"/>
          <a:srcRect l="1482" t="22712" r="1745" b="26479"/>
          <a:stretch>
            <a:fillRect/>
          </a:stretch>
        </p:blipFill>
        <p:spPr>
          <a:xfrm>
            <a:off x="1588380" y="2535496"/>
            <a:ext cx="7521498" cy="1579214"/>
          </a:xfrm>
          <a:prstGeom prst="rect">
            <a:avLst/>
          </a:prstGeom>
          <a:effectLst>
            <a:softEdge rad="31750"/>
          </a:effectLst>
        </p:spPr>
      </p:pic>
      <p:pic>
        <p:nvPicPr>
          <p:cNvPr id="11" name="Picture 10">
            <a:extLst>
              <a:ext uri="{FF2B5EF4-FFF2-40B4-BE49-F238E27FC236}">
                <a16:creationId xmlns:a16="http://schemas.microsoft.com/office/drawing/2014/main" id="{10BDE954-5F01-5F42-1D19-4E00141D3568}"/>
              </a:ext>
            </a:extLst>
          </p:cNvPr>
          <p:cNvPicPr>
            <a:picLocks noChangeAspect="1"/>
          </p:cNvPicPr>
          <p:nvPr/>
        </p:nvPicPr>
        <p:blipFill>
          <a:blip r:embed="rId8">
            <a:extLst>
              <a:ext uri="{BEBA8EAE-BF5A-486C-A8C5-ECC9F3942E4B}">
                <a14:imgProps xmlns:a14="http://schemas.microsoft.com/office/drawing/2010/main">
                  <a14:imgLayer r:embed="rId9">
                    <a14:imgEffect>
                      <a14:colorTemperature colorTemp="4700"/>
                    </a14:imgEffect>
                  </a14:imgLayer>
                </a14:imgProps>
              </a:ext>
            </a:extLst>
          </a:blip>
          <a:srcRect t="20168" b="19694"/>
          <a:stretch>
            <a:fillRect/>
          </a:stretch>
        </p:blipFill>
        <p:spPr>
          <a:xfrm>
            <a:off x="2599969" y="3617153"/>
            <a:ext cx="7772400" cy="1869202"/>
          </a:xfrm>
          <a:prstGeom prst="rect">
            <a:avLst/>
          </a:prstGeom>
          <a:effectLst>
            <a:softEdge rad="31750"/>
          </a:effectLst>
        </p:spPr>
      </p:pic>
      <p:pic>
        <p:nvPicPr>
          <p:cNvPr id="9" name="Picture 8">
            <a:extLst>
              <a:ext uri="{FF2B5EF4-FFF2-40B4-BE49-F238E27FC236}">
                <a16:creationId xmlns:a16="http://schemas.microsoft.com/office/drawing/2014/main" id="{A50ADB06-23F9-596F-F022-EE535647C009}"/>
              </a:ext>
            </a:extLst>
          </p:cNvPr>
          <p:cNvPicPr>
            <a:picLocks noChangeAspect="1"/>
          </p:cNvPicPr>
          <p:nvPr/>
        </p:nvPicPr>
        <p:blipFill>
          <a:blip r:embed="rId10"/>
          <a:srcRect t="17839" b="21123"/>
          <a:stretch>
            <a:fillRect/>
          </a:stretch>
        </p:blipFill>
        <p:spPr>
          <a:xfrm>
            <a:off x="4419580" y="4959519"/>
            <a:ext cx="7772400" cy="1897199"/>
          </a:xfrm>
          <a:prstGeom prst="rect">
            <a:avLst/>
          </a:prstGeom>
          <a:effectLst>
            <a:softEdge rad="31750"/>
          </a:effectLst>
        </p:spPr>
      </p:pic>
    </p:spTree>
    <p:extLst>
      <p:ext uri="{BB962C8B-B14F-4D97-AF65-F5344CB8AC3E}">
        <p14:creationId xmlns:p14="http://schemas.microsoft.com/office/powerpoint/2010/main" val="850050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xit"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9" presetClass="emph" presetSubtype="0" nodeType="clickEffect">
                                  <p:stCondLst>
                                    <p:cond delay="0"/>
                                  </p:stCondLst>
                                  <p:childTnLst>
                                    <p:set>
                                      <p:cBhvr>
                                        <p:cTn id="12" dur="indefinite"/>
                                        <p:tgtEl>
                                          <p:spTgt spid="7"/>
                                        </p:tgtEl>
                                        <p:attrNameLst>
                                          <p:attrName>style.opacity</p:attrName>
                                        </p:attrNameLst>
                                      </p:cBhvr>
                                      <p:to>
                                        <p:strVal val="0.25"/>
                                      </p:to>
                                    </p:set>
                                    <p:animEffect filter="image" prLst="opacity: 0.25">
                                      <p:cBhvr rctx="IE">
                                        <p:cTn id="13" dur="indefinite"/>
                                        <p:tgtEl>
                                          <p:spTgt spid="7"/>
                                        </p:tgtEl>
                                      </p:cBhvr>
                                    </p:animEffect>
                                  </p:childTnLst>
                                </p:cTn>
                              </p:par>
                            </p:childTnLst>
                          </p:cTn>
                        </p:par>
                        <p:par>
                          <p:cTn id="14" fill="hold">
                            <p:stCondLst>
                              <p:cond delay="0"/>
                            </p:stCondLst>
                            <p:childTnLst>
                              <p:par>
                                <p:cTn id="15" presetID="1" presetClass="entr" presetSubtype="0" fill="hold" nodeType="after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9" presetClass="emph" presetSubtype="0" nodeType="clickEffect">
                                  <p:stCondLst>
                                    <p:cond delay="0"/>
                                  </p:stCondLst>
                                  <p:childTnLst>
                                    <p:set>
                                      <p:cBhvr>
                                        <p:cTn id="20" dur="indefinite"/>
                                        <p:tgtEl>
                                          <p:spTgt spid="15"/>
                                        </p:tgtEl>
                                        <p:attrNameLst>
                                          <p:attrName>style.opacity</p:attrName>
                                        </p:attrNameLst>
                                      </p:cBhvr>
                                      <p:to>
                                        <p:strVal val="0.25"/>
                                      </p:to>
                                    </p:set>
                                    <p:animEffect filter="image" prLst="opacity: 0.25">
                                      <p:cBhvr rctx="IE">
                                        <p:cTn id="21" dur="indefinite"/>
                                        <p:tgtEl>
                                          <p:spTgt spid="15"/>
                                        </p:tgtEl>
                                      </p:cBhvr>
                                    </p:animEffect>
                                  </p:childTnLst>
                                </p:cTn>
                              </p:par>
                            </p:childTnLst>
                          </p:cTn>
                        </p:par>
                        <p:par>
                          <p:cTn id="22" fill="hold">
                            <p:stCondLst>
                              <p:cond delay="0"/>
                            </p:stCondLst>
                            <p:childTnLst>
                              <p:par>
                                <p:cTn id="23" presetID="1" presetClass="entr" presetSubtype="0" fill="hold" nodeType="after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9" presetClass="emph" presetSubtype="0" nodeType="clickEffect">
                                  <p:stCondLst>
                                    <p:cond delay="0"/>
                                  </p:stCondLst>
                                  <p:childTnLst>
                                    <p:set>
                                      <p:cBhvr>
                                        <p:cTn id="28" dur="indefinite"/>
                                        <p:tgtEl>
                                          <p:spTgt spid="13"/>
                                        </p:tgtEl>
                                        <p:attrNameLst>
                                          <p:attrName>style.opacity</p:attrName>
                                        </p:attrNameLst>
                                      </p:cBhvr>
                                      <p:to>
                                        <p:strVal val="0.25"/>
                                      </p:to>
                                    </p:set>
                                    <p:animEffect filter="image" prLst="opacity: 0.25">
                                      <p:cBhvr rctx="IE">
                                        <p:cTn id="29" dur="indefinite"/>
                                        <p:tgtEl>
                                          <p:spTgt spid="13"/>
                                        </p:tgtEl>
                                      </p:cBhvr>
                                    </p:animEffect>
                                  </p:childTnLst>
                                </p:cTn>
                              </p:par>
                            </p:childTnLst>
                          </p:cTn>
                        </p:par>
                        <p:par>
                          <p:cTn id="30" fill="hold">
                            <p:stCondLst>
                              <p:cond delay="0"/>
                            </p:stCondLst>
                            <p:childTnLst>
                              <p:par>
                                <p:cTn id="31" presetID="1" presetClass="entr" presetSubtype="0" fill="hold" nodeType="after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9" presetClass="emph" presetSubtype="0" nodeType="clickEffect">
                                  <p:stCondLst>
                                    <p:cond delay="0"/>
                                  </p:stCondLst>
                                  <p:childTnLst>
                                    <p:set>
                                      <p:cBhvr>
                                        <p:cTn id="36" dur="indefinite"/>
                                        <p:tgtEl>
                                          <p:spTgt spid="11"/>
                                        </p:tgtEl>
                                        <p:attrNameLst>
                                          <p:attrName>style.opacity</p:attrName>
                                        </p:attrNameLst>
                                      </p:cBhvr>
                                      <p:to>
                                        <p:strVal val="0.25"/>
                                      </p:to>
                                    </p:set>
                                    <p:animEffect filter="image" prLst="opacity: 0.25">
                                      <p:cBhvr rctx="IE">
                                        <p:cTn id="37" dur="indefinite"/>
                                        <p:tgtEl>
                                          <p:spTgt spid="11"/>
                                        </p:tgtEl>
                                      </p:cBhvr>
                                    </p:animEffect>
                                  </p:childTnLst>
                                </p:cTn>
                              </p:par>
                            </p:childTnLst>
                          </p:cTn>
                        </p:par>
                        <p:par>
                          <p:cTn id="38" fill="hold">
                            <p:stCondLst>
                              <p:cond delay="0"/>
                            </p:stCondLst>
                            <p:childTnLst>
                              <p:par>
                                <p:cTn id="39" presetID="1" presetClass="entr" presetSubtype="0" fill="hold" nodeType="afterEffect">
                                  <p:stCondLst>
                                    <p:cond delay="0"/>
                                  </p:stCondLst>
                                  <p:childTnLst>
                                    <p:set>
                                      <p:cBhvr>
                                        <p:cTn id="4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14CC3A-F55C-BE1B-9D07-E977B27E8A3D}"/>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01640AA3-F72F-08CC-BD0C-8B300E016AEB}"/>
              </a:ext>
            </a:extLst>
          </p:cNvPr>
          <p:cNvPicPr>
            <a:picLocks noChangeAspect="1"/>
          </p:cNvPicPr>
          <p:nvPr/>
        </p:nvPicPr>
        <p:blipFill>
          <a:blip r:embed="rId3">
            <a:alphaModFix amt="15000"/>
          </a:blip>
          <a:srcRect b="19"/>
          <a:stretch>
            <a:fillRect/>
          </a:stretch>
        </p:blipFill>
        <p:spPr>
          <a:xfrm>
            <a:off x="20" y="1282"/>
            <a:ext cx="12191980" cy="6856718"/>
          </a:xfrm>
          <a:prstGeom prst="rect">
            <a:avLst/>
          </a:prstGeom>
        </p:spPr>
      </p:pic>
      <p:sp>
        <p:nvSpPr>
          <p:cNvPr id="2" name="Title 1">
            <a:extLst>
              <a:ext uri="{FF2B5EF4-FFF2-40B4-BE49-F238E27FC236}">
                <a16:creationId xmlns:a16="http://schemas.microsoft.com/office/drawing/2014/main" id="{AC6A623B-C93C-76D1-43C8-3A5420684F89}"/>
              </a:ext>
            </a:extLst>
          </p:cNvPr>
          <p:cNvSpPr>
            <a:spLocks noGrp="1"/>
          </p:cNvSpPr>
          <p:nvPr>
            <p:ph type="title"/>
          </p:nvPr>
        </p:nvSpPr>
        <p:spPr/>
        <p:txBody>
          <a:bodyPr/>
          <a:lstStyle/>
          <a:p>
            <a:r>
              <a:rPr lang="en-US">
                <a:latin typeface="Segoe UI Semibold" panose="020B0702040204020203" pitchFamily="34" charset="0"/>
                <a:cs typeface="Segoe UI Semibold" panose="020B0702040204020203" pitchFamily="34" charset="0"/>
              </a:rPr>
              <a:t>MODULE 3 – DAY 7 UPDATE	</a:t>
            </a:r>
          </a:p>
        </p:txBody>
      </p:sp>
      <p:graphicFrame>
        <p:nvGraphicFramePr>
          <p:cNvPr id="8" name="Content Placeholder 2">
            <a:extLst>
              <a:ext uri="{FF2B5EF4-FFF2-40B4-BE49-F238E27FC236}">
                <a16:creationId xmlns:a16="http://schemas.microsoft.com/office/drawing/2014/main" id="{CB708BEE-B53B-5D78-9732-F17FA005E8F4}"/>
              </a:ext>
            </a:extLst>
          </p:cNvPr>
          <p:cNvGraphicFramePr>
            <a:graphicFrameLocks noGrp="1"/>
          </p:cNvGraphicFramePr>
          <p:nvPr>
            <p:ph idx="1"/>
            <p:extLst>
              <p:ext uri="{D42A27DB-BD31-4B8C-83A1-F6EECF244321}">
                <p14:modId xmlns:p14="http://schemas.microsoft.com/office/powerpoint/2010/main" val="3793766508"/>
              </p:ext>
            </p:extLst>
          </p:nvPr>
        </p:nvGraphicFramePr>
        <p:xfrm>
          <a:off x="838200" y="1547046"/>
          <a:ext cx="10515600" cy="521196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72B58909-BE48-3D4D-DF84-08804246AE68}"/>
              </a:ext>
            </a:extLst>
          </p:cNvPr>
          <p:cNvPicPr>
            <a:picLocks noChangeAspect="1"/>
          </p:cNvPicPr>
          <p:nvPr/>
        </p:nvPicPr>
        <p:blipFill>
          <a:blip r:embed="rId9"/>
          <a:stretch/>
        </p:blipFill>
        <p:spPr>
          <a:xfrm>
            <a:off x="10654981" y="98992"/>
            <a:ext cx="1325563" cy="1325563"/>
          </a:xfrm>
          <a:prstGeom prst="rect">
            <a:avLst/>
          </a:prstGeom>
        </p:spPr>
      </p:pic>
      <p:pic>
        <p:nvPicPr>
          <p:cNvPr id="4" name="Picture 3">
            <a:extLst>
              <a:ext uri="{FF2B5EF4-FFF2-40B4-BE49-F238E27FC236}">
                <a16:creationId xmlns:a16="http://schemas.microsoft.com/office/drawing/2014/main" id="{F0382F79-9336-0C77-83B7-6FF07D3835A5}"/>
              </a:ext>
            </a:extLst>
          </p:cNvPr>
          <p:cNvPicPr>
            <a:picLocks noChangeAspect="1"/>
          </p:cNvPicPr>
          <p:nvPr/>
        </p:nvPicPr>
        <p:blipFill>
          <a:blip r:embed="rId10"/>
          <a:stretch>
            <a:fillRect/>
          </a:stretch>
        </p:blipFill>
        <p:spPr>
          <a:xfrm>
            <a:off x="1254034" y="5580925"/>
            <a:ext cx="911950" cy="911950"/>
          </a:xfrm>
          <a:prstGeom prst="rect">
            <a:avLst/>
          </a:prstGeom>
        </p:spPr>
      </p:pic>
    </p:spTree>
    <p:extLst>
      <p:ext uri="{BB962C8B-B14F-4D97-AF65-F5344CB8AC3E}">
        <p14:creationId xmlns:p14="http://schemas.microsoft.com/office/powerpoint/2010/main" val="231158669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A5E33D-817D-DF02-5756-5DC765496884}"/>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22D3CDE-9F60-B070-756C-274714604BD6}"/>
              </a:ext>
            </a:extLst>
          </p:cNvPr>
          <p:cNvPicPr>
            <a:picLocks noChangeAspect="1"/>
          </p:cNvPicPr>
          <p:nvPr/>
        </p:nvPicPr>
        <p:blipFill>
          <a:blip r:embed="rId3">
            <a:alphaModFix amt="15000"/>
          </a:blip>
          <a:srcRect b="19"/>
          <a:stretch>
            <a:fillRect/>
          </a:stretch>
        </p:blipFill>
        <p:spPr>
          <a:xfrm>
            <a:off x="20" y="1282"/>
            <a:ext cx="12191980" cy="6856718"/>
          </a:xfrm>
          <a:prstGeom prst="rect">
            <a:avLst/>
          </a:prstGeom>
        </p:spPr>
      </p:pic>
      <p:sp>
        <p:nvSpPr>
          <p:cNvPr id="2" name="Title 1">
            <a:extLst>
              <a:ext uri="{FF2B5EF4-FFF2-40B4-BE49-F238E27FC236}">
                <a16:creationId xmlns:a16="http://schemas.microsoft.com/office/drawing/2014/main" id="{49DD6AAC-8396-C72B-C77A-68BDDCCA43AD}"/>
              </a:ext>
            </a:extLst>
          </p:cNvPr>
          <p:cNvSpPr>
            <a:spLocks noGrp="1"/>
          </p:cNvSpPr>
          <p:nvPr>
            <p:ph type="title"/>
          </p:nvPr>
        </p:nvSpPr>
        <p:spPr/>
        <p:txBody>
          <a:bodyPr/>
          <a:lstStyle/>
          <a:p>
            <a:r>
              <a:rPr lang="en-US">
                <a:latin typeface="Segoe UI Semibold" panose="020B0702040204020203" pitchFamily="34" charset="0"/>
                <a:cs typeface="Segoe UI Semibold" panose="020B0702040204020203" pitchFamily="34" charset="0"/>
              </a:rPr>
              <a:t>MODULE 3 – DAY 12 UPDATE</a:t>
            </a:r>
          </a:p>
        </p:txBody>
      </p:sp>
      <p:graphicFrame>
        <p:nvGraphicFramePr>
          <p:cNvPr id="8" name="Content Placeholder 2">
            <a:extLst>
              <a:ext uri="{FF2B5EF4-FFF2-40B4-BE49-F238E27FC236}">
                <a16:creationId xmlns:a16="http://schemas.microsoft.com/office/drawing/2014/main" id="{9839F873-3E32-8B13-8A73-EA3EAD041E9F}"/>
              </a:ext>
            </a:extLst>
          </p:cNvPr>
          <p:cNvGraphicFramePr>
            <a:graphicFrameLocks noGrp="1"/>
          </p:cNvGraphicFramePr>
          <p:nvPr>
            <p:ph idx="1"/>
            <p:extLst>
              <p:ext uri="{D42A27DB-BD31-4B8C-83A1-F6EECF244321}">
                <p14:modId xmlns:p14="http://schemas.microsoft.com/office/powerpoint/2010/main" val="2208306433"/>
              </p:ext>
            </p:extLst>
          </p:nvPr>
        </p:nvGraphicFramePr>
        <p:xfrm>
          <a:off x="838200" y="1547046"/>
          <a:ext cx="10515600" cy="530967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F9E9892D-DB94-0E6D-D776-4AA4489B70D8}"/>
              </a:ext>
            </a:extLst>
          </p:cNvPr>
          <p:cNvPicPr>
            <a:picLocks noChangeAspect="1"/>
          </p:cNvPicPr>
          <p:nvPr/>
        </p:nvPicPr>
        <p:blipFill>
          <a:blip r:embed="rId9"/>
          <a:stretch/>
        </p:blipFill>
        <p:spPr>
          <a:xfrm>
            <a:off x="10654981" y="98992"/>
            <a:ext cx="1325563" cy="1325563"/>
          </a:xfrm>
          <a:prstGeom prst="rect">
            <a:avLst/>
          </a:prstGeom>
        </p:spPr>
      </p:pic>
      <p:pic>
        <p:nvPicPr>
          <p:cNvPr id="4" name="Picture 3">
            <a:extLst>
              <a:ext uri="{FF2B5EF4-FFF2-40B4-BE49-F238E27FC236}">
                <a16:creationId xmlns:a16="http://schemas.microsoft.com/office/drawing/2014/main" id="{E166F269-F105-9A5A-F421-B12701ECFB2B}"/>
              </a:ext>
            </a:extLst>
          </p:cNvPr>
          <p:cNvPicPr>
            <a:picLocks noChangeAspect="1"/>
          </p:cNvPicPr>
          <p:nvPr/>
        </p:nvPicPr>
        <p:blipFill>
          <a:blip r:embed="rId10"/>
          <a:stretch>
            <a:fillRect/>
          </a:stretch>
        </p:blipFill>
        <p:spPr>
          <a:xfrm>
            <a:off x="1288868" y="4740865"/>
            <a:ext cx="911950" cy="911950"/>
          </a:xfrm>
          <a:prstGeom prst="rect">
            <a:avLst/>
          </a:prstGeom>
        </p:spPr>
      </p:pic>
    </p:spTree>
    <p:extLst>
      <p:ext uri="{BB962C8B-B14F-4D97-AF65-F5344CB8AC3E}">
        <p14:creationId xmlns:p14="http://schemas.microsoft.com/office/powerpoint/2010/main" val="23342713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A5B8B3-946E-CBD1-E1C3-4AF1D8751B37}"/>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2283ACA7-D697-1A03-B4AD-1EA8F6476F00}"/>
              </a:ext>
            </a:extLst>
          </p:cNvPr>
          <p:cNvPicPr>
            <a:picLocks noChangeAspect="1"/>
          </p:cNvPicPr>
          <p:nvPr/>
        </p:nvPicPr>
        <p:blipFill>
          <a:blip r:embed="rId3">
            <a:alphaModFix amt="15000"/>
          </a:blip>
          <a:srcRect b="19"/>
          <a:stretch>
            <a:fillRect/>
          </a:stretch>
        </p:blipFill>
        <p:spPr>
          <a:xfrm>
            <a:off x="20" y="1282"/>
            <a:ext cx="12191980" cy="6856718"/>
          </a:xfrm>
          <a:prstGeom prst="rect">
            <a:avLst/>
          </a:prstGeom>
        </p:spPr>
      </p:pic>
      <p:sp>
        <p:nvSpPr>
          <p:cNvPr id="2" name="Title 1">
            <a:extLst>
              <a:ext uri="{FF2B5EF4-FFF2-40B4-BE49-F238E27FC236}">
                <a16:creationId xmlns:a16="http://schemas.microsoft.com/office/drawing/2014/main" id="{DCC7DC76-3D38-F5F4-060F-9479785CB410}"/>
              </a:ext>
            </a:extLst>
          </p:cNvPr>
          <p:cNvSpPr>
            <a:spLocks noGrp="1"/>
          </p:cNvSpPr>
          <p:nvPr>
            <p:ph type="title"/>
          </p:nvPr>
        </p:nvSpPr>
        <p:spPr/>
        <p:txBody>
          <a:bodyPr/>
          <a:lstStyle/>
          <a:p>
            <a:r>
              <a:rPr lang="en-US" dirty="0">
                <a:latin typeface="Segoe UI Semibold" panose="020B0702040204020203" pitchFamily="34" charset="0"/>
                <a:cs typeface="Segoe UI Semibold" panose="020B0702040204020203" pitchFamily="34" charset="0"/>
              </a:rPr>
              <a:t>VIDEO INJECT #3</a:t>
            </a:r>
          </a:p>
        </p:txBody>
      </p:sp>
      <p:pic>
        <p:nvPicPr>
          <p:cNvPr id="6" name="Picture 5">
            <a:extLst>
              <a:ext uri="{FF2B5EF4-FFF2-40B4-BE49-F238E27FC236}">
                <a16:creationId xmlns:a16="http://schemas.microsoft.com/office/drawing/2014/main" id="{056957D5-F848-482C-489F-608776EBE284}"/>
              </a:ext>
            </a:extLst>
          </p:cNvPr>
          <p:cNvPicPr>
            <a:picLocks noChangeAspect="1"/>
          </p:cNvPicPr>
          <p:nvPr/>
        </p:nvPicPr>
        <p:blipFill>
          <a:blip r:embed="rId4"/>
          <a:stretch/>
        </p:blipFill>
        <p:spPr>
          <a:xfrm>
            <a:off x="11216640" y="98993"/>
            <a:ext cx="763904" cy="763904"/>
          </a:xfrm>
          <a:prstGeom prst="rect">
            <a:avLst/>
          </a:prstGeom>
        </p:spPr>
      </p:pic>
    </p:spTree>
    <p:extLst>
      <p:ext uri="{BB962C8B-B14F-4D97-AF65-F5344CB8AC3E}">
        <p14:creationId xmlns:p14="http://schemas.microsoft.com/office/powerpoint/2010/main" val="484901740"/>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3FF56D2-C0AD-81BB-5BEE-828C3FBBE8C0}"/>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6F4651E-7AF0-2DC7-09B4-818E6E44A3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ity with a bridge and a city with a bridge and a city with a bridge and a car&#10;&#10;AI-generated content may be incorrect.">
            <a:extLst>
              <a:ext uri="{FF2B5EF4-FFF2-40B4-BE49-F238E27FC236}">
                <a16:creationId xmlns:a16="http://schemas.microsoft.com/office/drawing/2014/main" id="{230C9829-CA11-44C9-CFCA-DA33C08D314B}"/>
              </a:ext>
            </a:extLst>
          </p:cNvPr>
          <p:cNvPicPr>
            <a:picLocks noChangeAspect="1"/>
          </p:cNvPicPr>
          <p:nvPr/>
        </p:nvPicPr>
        <p:blipFill>
          <a:blip r:embed="rId3"/>
          <a:srcRect l="5336" t="9091" r="17963"/>
          <a:stretch>
            <a:fillRect/>
          </a:stretch>
        </p:blipFill>
        <p:spPr>
          <a:xfrm>
            <a:off x="3523488" y="10"/>
            <a:ext cx="8668512" cy="6857990"/>
          </a:xfrm>
          <a:prstGeom prst="rect">
            <a:avLst/>
          </a:prstGeom>
        </p:spPr>
      </p:pic>
      <p:sp>
        <p:nvSpPr>
          <p:cNvPr id="12" name="Rectangle 11">
            <a:extLst>
              <a:ext uri="{FF2B5EF4-FFF2-40B4-BE49-F238E27FC236}">
                <a16:creationId xmlns:a16="http://schemas.microsoft.com/office/drawing/2014/main" id="{92C809FD-5CC9-931A-04FC-C8732A7ECF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FBA1854-B5FB-68D2-6850-54893668C4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DBC3D594-B2C6-4C1A-90CA-24E2E4B473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46A953E7-AFD1-9050-4033-D083E35EDE59}"/>
              </a:ext>
            </a:extLst>
          </p:cNvPr>
          <p:cNvSpPr/>
          <p:nvPr/>
        </p:nvSpPr>
        <p:spPr>
          <a:xfrm>
            <a:off x="261490" y="625683"/>
            <a:ext cx="920578" cy="25796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2">
            <a:extLst>
              <a:ext uri="{FF2B5EF4-FFF2-40B4-BE49-F238E27FC236}">
                <a16:creationId xmlns:a16="http://schemas.microsoft.com/office/drawing/2014/main" id="{C0E1BF67-05AB-29D7-D282-6250F5B7115C}"/>
              </a:ext>
            </a:extLst>
          </p:cNvPr>
          <p:cNvSpPr>
            <a:spLocks noGrp="1"/>
          </p:cNvSpPr>
          <p:nvPr>
            <p:ph type="ctrTitle"/>
          </p:nvPr>
        </p:nvSpPr>
        <p:spPr>
          <a:xfrm>
            <a:off x="261490" y="3086075"/>
            <a:ext cx="4457075" cy="2387600"/>
          </a:xfrm>
        </p:spPr>
        <p:txBody>
          <a:bodyPr/>
          <a:lstStyle/>
          <a:p>
            <a:r>
              <a:rPr lang="en-US">
                <a:latin typeface="Segoe UI Semibold" panose="020B0702040204020203" pitchFamily="34" charset="0"/>
                <a:cs typeface="Segoe UI Semibold" panose="020B0702040204020203" pitchFamily="34" charset="0"/>
              </a:rPr>
              <a:t>ENDEX</a:t>
            </a:r>
          </a:p>
        </p:txBody>
      </p:sp>
      <p:pic>
        <p:nvPicPr>
          <p:cNvPr id="2" name="Picture 1">
            <a:extLst>
              <a:ext uri="{FF2B5EF4-FFF2-40B4-BE49-F238E27FC236}">
                <a16:creationId xmlns:a16="http://schemas.microsoft.com/office/drawing/2014/main" id="{3801FD77-2463-4CBF-45B3-7C5CE377B762}"/>
              </a:ext>
            </a:extLst>
          </p:cNvPr>
          <p:cNvPicPr>
            <a:picLocks noChangeAspect="1"/>
          </p:cNvPicPr>
          <p:nvPr/>
        </p:nvPicPr>
        <p:blipFill>
          <a:blip r:embed="rId4"/>
          <a:stretch/>
        </p:blipFill>
        <p:spPr>
          <a:xfrm>
            <a:off x="954877" y="449714"/>
            <a:ext cx="3070300" cy="3070300"/>
          </a:xfrm>
          <a:prstGeom prst="rect">
            <a:avLst/>
          </a:prstGeom>
        </p:spPr>
      </p:pic>
    </p:spTree>
    <p:extLst>
      <p:ext uri="{BB962C8B-B14F-4D97-AF65-F5344CB8AC3E}">
        <p14:creationId xmlns:p14="http://schemas.microsoft.com/office/powerpoint/2010/main" val="27771619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7B7329-873A-764E-B25F-6449803ECC3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726652F-64EB-41A2-581E-1996C96E56E5}"/>
              </a:ext>
            </a:extLst>
          </p:cNvPr>
          <p:cNvPicPr>
            <a:picLocks noChangeAspect="1"/>
          </p:cNvPicPr>
          <p:nvPr/>
        </p:nvPicPr>
        <p:blipFill>
          <a:blip r:embed="rId3">
            <a:alphaModFix amt="15000"/>
          </a:blip>
          <a:srcRect b="19"/>
          <a:stretch>
            <a:fillRect/>
          </a:stretch>
        </p:blipFill>
        <p:spPr>
          <a:xfrm>
            <a:off x="20" y="1282"/>
            <a:ext cx="12191980" cy="6856718"/>
          </a:xfrm>
          <a:prstGeom prst="rect">
            <a:avLst/>
          </a:prstGeom>
        </p:spPr>
      </p:pic>
      <p:sp>
        <p:nvSpPr>
          <p:cNvPr id="2" name="Title 1">
            <a:extLst>
              <a:ext uri="{FF2B5EF4-FFF2-40B4-BE49-F238E27FC236}">
                <a16:creationId xmlns:a16="http://schemas.microsoft.com/office/drawing/2014/main" id="{63939921-C3D9-701B-F89B-BE187C5F010A}"/>
              </a:ext>
            </a:extLst>
          </p:cNvPr>
          <p:cNvSpPr>
            <a:spLocks noGrp="1"/>
          </p:cNvSpPr>
          <p:nvPr>
            <p:ph type="title"/>
          </p:nvPr>
        </p:nvSpPr>
        <p:spPr/>
        <p:txBody>
          <a:bodyPr/>
          <a:lstStyle/>
          <a:p>
            <a:r>
              <a:rPr lang="en-US">
                <a:latin typeface="Segoe UI Semibold" panose="020B0702040204020203" pitchFamily="34" charset="0"/>
                <a:cs typeface="Segoe UI Semibold" panose="020B0702040204020203" pitchFamily="34" charset="0"/>
              </a:rPr>
              <a:t>Group Hotwash</a:t>
            </a:r>
          </a:p>
        </p:txBody>
      </p:sp>
      <p:graphicFrame>
        <p:nvGraphicFramePr>
          <p:cNvPr id="4" name="Content Placeholder 3">
            <a:extLst>
              <a:ext uri="{FF2B5EF4-FFF2-40B4-BE49-F238E27FC236}">
                <a16:creationId xmlns:a16="http://schemas.microsoft.com/office/drawing/2014/main" id="{E4ED3C03-BAC9-4A5F-C504-11C55CE7D5A0}"/>
              </a:ext>
            </a:extLst>
          </p:cNvPr>
          <p:cNvGraphicFramePr>
            <a:graphicFrameLocks noGrp="1"/>
          </p:cNvGraphicFramePr>
          <p:nvPr>
            <p:ph idx="1"/>
            <p:extLst>
              <p:ext uri="{D42A27DB-BD31-4B8C-83A1-F6EECF244321}">
                <p14:modId xmlns:p14="http://schemas.microsoft.com/office/powerpoint/2010/main" val="4293533067"/>
              </p:ext>
            </p:extLst>
          </p:nvPr>
        </p:nvGraphicFramePr>
        <p:xfrm>
          <a:off x="1473925" y="1297577"/>
          <a:ext cx="11353800" cy="494034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89E83396-AA83-F026-1F03-88786A473A4D}"/>
              </a:ext>
            </a:extLst>
          </p:cNvPr>
          <p:cNvPicPr>
            <a:picLocks noChangeAspect="1"/>
          </p:cNvPicPr>
          <p:nvPr/>
        </p:nvPicPr>
        <p:blipFill>
          <a:blip r:embed="rId9"/>
          <a:stretch/>
        </p:blipFill>
        <p:spPr>
          <a:xfrm>
            <a:off x="10654981" y="98992"/>
            <a:ext cx="1325563" cy="1325563"/>
          </a:xfrm>
          <a:prstGeom prst="rect">
            <a:avLst/>
          </a:prstGeom>
        </p:spPr>
      </p:pic>
    </p:spTree>
    <p:extLst>
      <p:ext uri="{BB962C8B-B14F-4D97-AF65-F5344CB8AC3E}">
        <p14:creationId xmlns:p14="http://schemas.microsoft.com/office/powerpoint/2010/main" val="63457149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79CB1A-BC78-FC62-4D81-B266FA73F92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AACD4CE-8ACF-A89A-D9BE-7F4CDBBBB1CD}"/>
              </a:ext>
            </a:extLst>
          </p:cNvPr>
          <p:cNvPicPr>
            <a:picLocks noChangeAspect="1"/>
          </p:cNvPicPr>
          <p:nvPr/>
        </p:nvPicPr>
        <p:blipFill>
          <a:blip r:embed="rId3">
            <a:alphaModFix amt="15000"/>
          </a:blip>
          <a:srcRect b="19"/>
          <a:stretch>
            <a:fillRect/>
          </a:stretch>
        </p:blipFill>
        <p:spPr>
          <a:xfrm>
            <a:off x="20" y="1282"/>
            <a:ext cx="12191980" cy="6856718"/>
          </a:xfrm>
          <a:prstGeom prst="rect">
            <a:avLst/>
          </a:prstGeom>
        </p:spPr>
      </p:pic>
      <p:sp>
        <p:nvSpPr>
          <p:cNvPr id="2" name="Title 1">
            <a:extLst>
              <a:ext uri="{FF2B5EF4-FFF2-40B4-BE49-F238E27FC236}">
                <a16:creationId xmlns:a16="http://schemas.microsoft.com/office/drawing/2014/main" id="{938C468E-0659-7819-0F21-FBCF7916BA97}"/>
              </a:ext>
            </a:extLst>
          </p:cNvPr>
          <p:cNvSpPr>
            <a:spLocks noGrp="1"/>
          </p:cNvSpPr>
          <p:nvPr>
            <p:ph type="title"/>
          </p:nvPr>
        </p:nvSpPr>
        <p:spPr/>
        <p:txBody>
          <a:bodyPr/>
          <a:lstStyle/>
          <a:p>
            <a:r>
              <a:rPr lang="en-US">
                <a:latin typeface="Segoe UI Semibold" panose="020B0702040204020203" pitchFamily="34" charset="0"/>
                <a:cs typeface="Segoe UI Semibold" panose="020B0702040204020203" pitchFamily="34" charset="0"/>
              </a:rPr>
              <a:t>Closing Comments &amp; Remarks</a:t>
            </a:r>
          </a:p>
        </p:txBody>
      </p:sp>
      <p:sp>
        <p:nvSpPr>
          <p:cNvPr id="3" name="Content Placeholder 2">
            <a:extLst>
              <a:ext uri="{FF2B5EF4-FFF2-40B4-BE49-F238E27FC236}">
                <a16:creationId xmlns:a16="http://schemas.microsoft.com/office/drawing/2014/main" id="{79512FC5-245E-BE48-418D-CB1E9C41B462}"/>
              </a:ext>
            </a:extLst>
          </p:cNvPr>
          <p:cNvSpPr>
            <a:spLocks noGrp="1"/>
          </p:cNvSpPr>
          <p:nvPr>
            <p:ph idx="1"/>
          </p:nvPr>
        </p:nvSpPr>
        <p:spPr>
          <a:xfrm>
            <a:off x="838200" y="1547046"/>
            <a:ext cx="10515600" cy="5309672"/>
          </a:xfrm>
        </p:spPr>
        <p:txBody>
          <a:bodyPr>
            <a:normAutofit/>
          </a:bodyPr>
          <a:lstStyle/>
          <a:p>
            <a:pPr>
              <a:lnSpc>
                <a:spcPct val="100000"/>
              </a:lnSpc>
              <a:spcBef>
                <a:spcPts val="0"/>
              </a:spcBef>
              <a:spcAft>
                <a:spcPts val="600"/>
              </a:spcAft>
            </a:pPr>
            <a:endParaRPr lang="en-US" sz="3200">
              <a:latin typeface="Segoe UI" panose="020B0502040204020203" pitchFamily="34" charset="0"/>
              <a:cs typeface="Segoe UI" panose="020B0502040204020203" pitchFamily="34" charset="0"/>
            </a:endParaRPr>
          </a:p>
        </p:txBody>
      </p:sp>
      <p:pic>
        <p:nvPicPr>
          <p:cNvPr id="6" name="Picture 5">
            <a:extLst>
              <a:ext uri="{FF2B5EF4-FFF2-40B4-BE49-F238E27FC236}">
                <a16:creationId xmlns:a16="http://schemas.microsoft.com/office/drawing/2014/main" id="{A9AD7DD4-1A54-DE76-A03F-9082CAA553C7}"/>
              </a:ext>
            </a:extLst>
          </p:cNvPr>
          <p:cNvPicPr>
            <a:picLocks noChangeAspect="1"/>
          </p:cNvPicPr>
          <p:nvPr/>
        </p:nvPicPr>
        <p:blipFill>
          <a:blip r:embed="rId4"/>
          <a:stretch/>
        </p:blipFill>
        <p:spPr>
          <a:xfrm>
            <a:off x="10654981" y="98992"/>
            <a:ext cx="1325563" cy="1325563"/>
          </a:xfrm>
          <a:prstGeom prst="rect">
            <a:avLst/>
          </a:prstGeom>
        </p:spPr>
      </p:pic>
      <p:pic>
        <p:nvPicPr>
          <p:cNvPr id="7" name="Picture 6">
            <a:extLst>
              <a:ext uri="{FF2B5EF4-FFF2-40B4-BE49-F238E27FC236}">
                <a16:creationId xmlns:a16="http://schemas.microsoft.com/office/drawing/2014/main" id="{9AEA1E52-8D15-9BAB-3671-405A06BEF63B}"/>
              </a:ext>
            </a:extLst>
          </p:cNvPr>
          <p:cNvPicPr>
            <a:picLocks noChangeAspect="1"/>
          </p:cNvPicPr>
          <p:nvPr/>
        </p:nvPicPr>
        <p:blipFill>
          <a:blip r:embed="rId5"/>
          <a:stretch>
            <a:fillRect/>
          </a:stretch>
        </p:blipFill>
        <p:spPr>
          <a:xfrm>
            <a:off x="1804985" y="2055813"/>
            <a:ext cx="3252787" cy="3240872"/>
          </a:xfrm>
          <a:prstGeom prst="rect">
            <a:avLst/>
          </a:prstGeom>
          <a:effectLst>
            <a:outerShdw blurRad="50800" dist="38100" dir="5400000" algn="t" rotWithShape="0">
              <a:prstClr val="black">
                <a:alpha val="40000"/>
              </a:prstClr>
            </a:outerShdw>
          </a:effectLst>
        </p:spPr>
      </p:pic>
      <p:pic>
        <p:nvPicPr>
          <p:cNvPr id="8" name="Graphic 7">
            <a:extLst>
              <a:ext uri="{FF2B5EF4-FFF2-40B4-BE49-F238E27FC236}">
                <a16:creationId xmlns:a16="http://schemas.microsoft.com/office/drawing/2014/main" id="{F6733631-D27F-42A0-3785-62F2C2AC1AD4}"/>
              </a:ext>
            </a:extLst>
          </p:cNvPr>
          <p:cNvPicPr>
            <a:picLocks noChangeAspect="1"/>
          </p:cNvPicPr>
          <p:nvPr/>
        </p:nvPicPr>
        <p:blipFill>
          <a:blip>
            <a:extLst>
              <a:ext uri="{96DAC541-7B7A-43D3-8B79-37D633B846F1}">
                <asvg:svgBlip xmlns:asvg="http://schemas.microsoft.com/office/drawing/2016/SVG/main" r:embed="rId6"/>
              </a:ext>
            </a:extLst>
          </a:blip>
          <a:srcRect b="41492"/>
          <a:stretch>
            <a:fillRect/>
          </a:stretch>
        </p:blipFill>
        <p:spPr>
          <a:xfrm>
            <a:off x="6243886" y="1690689"/>
            <a:ext cx="3252788" cy="2785778"/>
          </a:xfrm>
          <a:prstGeom prst="rect">
            <a:avLst/>
          </a:prstGeom>
          <a:effectLst>
            <a:outerShdw blurRad="50800" dist="38100" dir="5400000" algn="t" rotWithShape="0">
              <a:prstClr val="black">
                <a:alpha val="40000"/>
              </a:prstClr>
            </a:outerShdw>
          </a:effectLst>
        </p:spPr>
      </p:pic>
      <p:pic>
        <p:nvPicPr>
          <p:cNvPr id="9" name="Graphic 8">
            <a:extLst>
              <a:ext uri="{FF2B5EF4-FFF2-40B4-BE49-F238E27FC236}">
                <a16:creationId xmlns:a16="http://schemas.microsoft.com/office/drawing/2014/main" id="{64AB8E70-CE69-F3EB-0D73-2E27AA72BFFD}"/>
              </a:ext>
            </a:extLst>
          </p:cNvPr>
          <p:cNvPicPr>
            <a:picLocks noChangeAspect="1"/>
          </p:cNvPicPr>
          <p:nvPr/>
        </p:nvPicPr>
        <p:blipFill>
          <a:blip>
            <a:extLst>
              <a:ext uri="{96DAC541-7B7A-43D3-8B79-37D633B846F1}">
                <asvg:svgBlip xmlns:asvg="http://schemas.microsoft.com/office/drawing/2016/SVG/main" r:embed="rId6"/>
              </a:ext>
            </a:extLst>
          </a:blip>
          <a:srcRect t="58461"/>
          <a:stretch>
            <a:fillRect/>
          </a:stretch>
        </p:blipFill>
        <p:spPr>
          <a:xfrm>
            <a:off x="6259106" y="4515051"/>
            <a:ext cx="3252788" cy="1977824"/>
          </a:xfrm>
          <a:prstGeom prst="rect">
            <a:avLst/>
          </a:prstGeom>
          <a:effectLst/>
        </p:spPr>
      </p:pic>
    </p:spTree>
    <p:extLst>
      <p:ext uri="{BB962C8B-B14F-4D97-AF65-F5344CB8AC3E}">
        <p14:creationId xmlns:p14="http://schemas.microsoft.com/office/powerpoint/2010/main" val="195137486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58B8E93-9BF6-ADC5-79EE-065252743A2E}"/>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DB01C9D-C4FA-E248-71F0-059F4F25A0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ity with a bridge and a city with a bridge and a city with a bridge and a car&#10;&#10;AI-generated content may be incorrect.">
            <a:extLst>
              <a:ext uri="{FF2B5EF4-FFF2-40B4-BE49-F238E27FC236}">
                <a16:creationId xmlns:a16="http://schemas.microsoft.com/office/drawing/2014/main" id="{366C3B82-0DA5-F704-78FB-C8951AD2DA98}"/>
              </a:ext>
            </a:extLst>
          </p:cNvPr>
          <p:cNvPicPr>
            <a:picLocks noChangeAspect="1"/>
          </p:cNvPicPr>
          <p:nvPr/>
        </p:nvPicPr>
        <p:blipFill>
          <a:blip r:embed="rId3"/>
          <a:srcRect l="5336" t="9091" r="17963"/>
          <a:stretch>
            <a:fillRect/>
          </a:stretch>
        </p:blipFill>
        <p:spPr>
          <a:xfrm>
            <a:off x="3523488" y="10"/>
            <a:ext cx="8668512" cy="6857990"/>
          </a:xfrm>
          <a:prstGeom prst="rect">
            <a:avLst/>
          </a:prstGeom>
        </p:spPr>
      </p:pic>
      <p:sp>
        <p:nvSpPr>
          <p:cNvPr id="12" name="Rectangle 11">
            <a:extLst>
              <a:ext uri="{FF2B5EF4-FFF2-40B4-BE49-F238E27FC236}">
                <a16:creationId xmlns:a16="http://schemas.microsoft.com/office/drawing/2014/main" id="{05C2CABE-159C-B894-8783-77F6BE66E7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F5366B4-0F9B-4728-5D9D-85646584E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0E637E37-B551-6ED3-CD9F-F03FE24562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E4F54179-9BA1-0AD6-1C9F-A5CA3DBF0CFD}"/>
              </a:ext>
            </a:extLst>
          </p:cNvPr>
          <p:cNvSpPr/>
          <p:nvPr/>
        </p:nvSpPr>
        <p:spPr>
          <a:xfrm>
            <a:off x="261490" y="625683"/>
            <a:ext cx="920578" cy="25796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2">
            <a:extLst>
              <a:ext uri="{FF2B5EF4-FFF2-40B4-BE49-F238E27FC236}">
                <a16:creationId xmlns:a16="http://schemas.microsoft.com/office/drawing/2014/main" id="{5B8593EA-DF77-8C28-2289-4CC311C82F25}"/>
              </a:ext>
            </a:extLst>
          </p:cNvPr>
          <p:cNvSpPr>
            <a:spLocks noGrp="1"/>
          </p:cNvSpPr>
          <p:nvPr>
            <p:ph type="ctrTitle"/>
          </p:nvPr>
        </p:nvSpPr>
        <p:spPr>
          <a:xfrm>
            <a:off x="261490" y="3086074"/>
            <a:ext cx="4457075" cy="2571775"/>
          </a:xfrm>
        </p:spPr>
        <p:txBody>
          <a:bodyPr>
            <a:normAutofit/>
          </a:bodyPr>
          <a:lstStyle/>
          <a:p>
            <a:r>
              <a:rPr lang="en-US" sz="7200">
                <a:latin typeface="Segoe Print" panose="02000800000000000000" pitchFamily="2" charset="0"/>
                <a:cs typeface="Segoe UI Semibold" panose="020B0702040204020203" pitchFamily="34" charset="0"/>
              </a:rPr>
              <a:t>Thank you! </a:t>
            </a:r>
          </a:p>
        </p:txBody>
      </p:sp>
      <p:pic>
        <p:nvPicPr>
          <p:cNvPr id="2" name="Picture 1">
            <a:extLst>
              <a:ext uri="{FF2B5EF4-FFF2-40B4-BE49-F238E27FC236}">
                <a16:creationId xmlns:a16="http://schemas.microsoft.com/office/drawing/2014/main" id="{18765C0C-F845-0D5E-158F-D85490E9C3D2}"/>
              </a:ext>
            </a:extLst>
          </p:cNvPr>
          <p:cNvPicPr>
            <a:picLocks noChangeAspect="1"/>
          </p:cNvPicPr>
          <p:nvPr/>
        </p:nvPicPr>
        <p:blipFill>
          <a:blip r:embed="rId4"/>
          <a:stretch/>
        </p:blipFill>
        <p:spPr>
          <a:xfrm>
            <a:off x="954877" y="449714"/>
            <a:ext cx="3070300" cy="3070300"/>
          </a:xfrm>
          <a:prstGeom prst="rect">
            <a:avLst/>
          </a:prstGeom>
        </p:spPr>
      </p:pic>
    </p:spTree>
    <p:extLst>
      <p:ext uri="{BB962C8B-B14F-4D97-AF65-F5344CB8AC3E}">
        <p14:creationId xmlns:p14="http://schemas.microsoft.com/office/powerpoint/2010/main" val="1144373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6FCDCA-B49D-5796-FC58-3645DE85C78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917C5590-823C-A221-44CA-0685A416A62C}"/>
              </a:ext>
            </a:extLst>
          </p:cNvPr>
          <p:cNvPicPr>
            <a:picLocks noChangeAspect="1"/>
          </p:cNvPicPr>
          <p:nvPr/>
        </p:nvPicPr>
        <p:blipFill>
          <a:blip r:embed="rId3">
            <a:alphaModFix amt="15000"/>
          </a:blip>
          <a:srcRect b="19"/>
          <a:stretch>
            <a:fillRect/>
          </a:stretch>
        </p:blipFill>
        <p:spPr>
          <a:xfrm>
            <a:off x="0" y="1282"/>
            <a:ext cx="12191980" cy="6856718"/>
          </a:xfrm>
          <a:prstGeom prst="rect">
            <a:avLst/>
          </a:prstGeom>
        </p:spPr>
      </p:pic>
      <p:sp>
        <p:nvSpPr>
          <p:cNvPr id="2" name="Title 1">
            <a:extLst>
              <a:ext uri="{FF2B5EF4-FFF2-40B4-BE49-F238E27FC236}">
                <a16:creationId xmlns:a16="http://schemas.microsoft.com/office/drawing/2014/main" id="{F7CBAF5D-3B2E-327C-030C-BDECD4159F28}"/>
              </a:ext>
            </a:extLst>
          </p:cNvPr>
          <p:cNvSpPr>
            <a:spLocks noGrp="1"/>
          </p:cNvSpPr>
          <p:nvPr>
            <p:ph type="title"/>
          </p:nvPr>
        </p:nvSpPr>
        <p:spPr/>
        <p:txBody>
          <a:bodyPr/>
          <a:lstStyle/>
          <a:p>
            <a:r>
              <a:rPr lang="en-US">
                <a:latin typeface="Segoe UI Semibold" panose="020B0702040204020203" pitchFamily="34" charset="0"/>
                <a:cs typeface="Segoe UI Semibold" panose="020B0702040204020203" pitchFamily="34" charset="0"/>
              </a:rPr>
              <a:t>EXERCISE PURPOSE</a:t>
            </a:r>
          </a:p>
        </p:txBody>
      </p:sp>
      <p:graphicFrame>
        <p:nvGraphicFramePr>
          <p:cNvPr id="4" name="Content Placeholder 3">
            <a:extLst>
              <a:ext uri="{FF2B5EF4-FFF2-40B4-BE49-F238E27FC236}">
                <a16:creationId xmlns:a16="http://schemas.microsoft.com/office/drawing/2014/main" id="{B84797C6-F299-3E7D-2FB3-A863506D36B4}"/>
              </a:ext>
            </a:extLst>
          </p:cNvPr>
          <p:cNvGraphicFramePr>
            <a:graphicFrameLocks noGrp="1"/>
          </p:cNvGraphicFramePr>
          <p:nvPr>
            <p:ph idx="1"/>
            <p:extLst>
              <p:ext uri="{D42A27DB-BD31-4B8C-83A1-F6EECF244321}">
                <p14:modId xmlns:p14="http://schemas.microsoft.com/office/powerpoint/2010/main" val="1054781629"/>
              </p:ext>
            </p:extLst>
          </p:nvPr>
        </p:nvGraphicFramePr>
        <p:xfrm>
          <a:off x="838200" y="2483985"/>
          <a:ext cx="10515600" cy="3692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31832B12-C342-39FF-BDE7-720933C9FA81}"/>
              </a:ext>
            </a:extLst>
          </p:cNvPr>
          <p:cNvPicPr>
            <a:picLocks noChangeAspect="1"/>
          </p:cNvPicPr>
          <p:nvPr/>
        </p:nvPicPr>
        <p:blipFill>
          <a:blip r:embed="rId9"/>
          <a:stretch/>
        </p:blipFill>
        <p:spPr>
          <a:xfrm>
            <a:off x="10654981" y="98992"/>
            <a:ext cx="1325563" cy="1325563"/>
          </a:xfrm>
          <a:prstGeom prst="rect">
            <a:avLst/>
          </a:prstGeom>
        </p:spPr>
      </p:pic>
      <p:sp>
        <p:nvSpPr>
          <p:cNvPr id="7" name="TextBox 6">
            <a:extLst>
              <a:ext uri="{FF2B5EF4-FFF2-40B4-BE49-F238E27FC236}">
                <a16:creationId xmlns:a16="http://schemas.microsoft.com/office/drawing/2014/main" id="{730C6BED-B6B8-CBB8-F0DD-613DA0B1F193}"/>
              </a:ext>
            </a:extLst>
          </p:cNvPr>
          <p:cNvSpPr txBox="1"/>
          <p:nvPr/>
        </p:nvSpPr>
        <p:spPr>
          <a:xfrm>
            <a:off x="885822" y="1610294"/>
            <a:ext cx="9848145" cy="861774"/>
          </a:xfrm>
          <a:prstGeom prst="rect">
            <a:avLst/>
          </a:prstGeom>
          <a:noFill/>
        </p:spPr>
        <p:txBody>
          <a:bodyPr wrap="none" rtlCol="0" anchor="b">
            <a:spAutoFit/>
          </a:bodyPr>
          <a:lstStyle/>
          <a:p>
            <a:r>
              <a:rPr lang="en-US" sz="3200">
                <a:latin typeface="Segoe UI" panose="020B0502040204020203" pitchFamily="34" charset="0"/>
                <a:cs typeface="Segoe UI" panose="020B0502040204020203" pitchFamily="34" charset="0"/>
              </a:rPr>
              <a:t>Cyber Bridge 2026 will evaluate the region’s ability to:</a:t>
            </a:r>
          </a:p>
          <a:p>
            <a:endParaRPr lang="en-US"/>
          </a:p>
        </p:txBody>
      </p:sp>
    </p:spTree>
    <p:extLst>
      <p:ext uri="{BB962C8B-B14F-4D97-AF65-F5344CB8AC3E}">
        <p14:creationId xmlns:p14="http://schemas.microsoft.com/office/powerpoint/2010/main" val="245883717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1605020-283D-0C3C-575F-2741DD06FA2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AA1D3E6-FD70-E43C-0EC4-380C604C17D0}"/>
              </a:ext>
            </a:extLst>
          </p:cNvPr>
          <p:cNvPicPr>
            <a:picLocks noChangeAspect="1"/>
          </p:cNvPicPr>
          <p:nvPr/>
        </p:nvPicPr>
        <p:blipFill>
          <a:blip r:embed="rId3">
            <a:alphaModFix amt="15000"/>
          </a:blip>
          <a:srcRect b="19"/>
          <a:stretch>
            <a:fillRect/>
          </a:stretch>
        </p:blipFill>
        <p:spPr>
          <a:xfrm>
            <a:off x="20" y="1282"/>
            <a:ext cx="12191980" cy="6856718"/>
          </a:xfrm>
          <a:prstGeom prst="rect">
            <a:avLst/>
          </a:prstGeom>
        </p:spPr>
      </p:pic>
      <p:sp>
        <p:nvSpPr>
          <p:cNvPr id="2" name="Title 1">
            <a:extLst>
              <a:ext uri="{FF2B5EF4-FFF2-40B4-BE49-F238E27FC236}">
                <a16:creationId xmlns:a16="http://schemas.microsoft.com/office/drawing/2014/main" id="{F4F76962-1A14-60A8-0080-4A682B7CA838}"/>
              </a:ext>
            </a:extLst>
          </p:cNvPr>
          <p:cNvSpPr>
            <a:spLocks noGrp="1"/>
          </p:cNvSpPr>
          <p:nvPr>
            <p:ph type="title"/>
          </p:nvPr>
        </p:nvSpPr>
        <p:spPr/>
        <p:txBody>
          <a:bodyPr/>
          <a:lstStyle/>
          <a:p>
            <a:r>
              <a:rPr lang="en-US">
                <a:latin typeface="Segoe UI Semibold" panose="020B0702040204020203" pitchFamily="34" charset="0"/>
                <a:cs typeface="Segoe UI Semibold" panose="020B0702040204020203" pitchFamily="34" charset="0"/>
              </a:rPr>
              <a:t>TITLE</a:t>
            </a:r>
          </a:p>
        </p:txBody>
      </p:sp>
      <p:sp>
        <p:nvSpPr>
          <p:cNvPr id="3" name="Content Placeholder 2">
            <a:extLst>
              <a:ext uri="{FF2B5EF4-FFF2-40B4-BE49-F238E27FC236}">
                <a16:creationId xmlns:a16="http://schemas.microsoft.com/office/drawing/2014/main" id="{779E0113-A343-C3FD-2023-4D2EE9EF1686}"/>
              </a:ext>
            </a:extLst>
          </p:cNvPr>
          <p:cNvSpPr>
            <a:spLocks noGrp="1"/>
          </p:cNvSpPr>
          <p:nvPr>
            <p:ph idx="1"/>
          </p:nvPr>
        </p:nvSpPr>
        <p:spPr>
          <a:xfrm>
            <a:off x="838200" y="1547046"/>
            <a:ext cx="10515600" cy="5309672"/>
          </a:xfrm>
        </p:spPr>
        <p:txBody>
          <a:bodyPr>
            <a:normAutofit/>
          </a:bodyPr>
          <a:lstStyle/>
          <a:p>
            <a:pPr>
              <a:lnSpc>
                <a:spcPct val="100000"/>
              </a:lnSpc>
              <a:spcBef>
                <a:spcPts val="0"/>
              </a:spcBef>
              <a:spcAft>
                <a:spcPts val="600"/>
              </a:spcAft>
            </a:pPr>
            <a:r>
              <a:rPr lang="en-US" sz="3200">
                <a:latin typeface="Segoe UI" panose="020B0502040204020203" pitchFamily="34" charset="0"/>
                <a:cs typeface="Segoe UI" panose="020B0502040204020203" pitchFamily="34" charset="0"/>
              </a:rPr>
              <a:t>CONTENT</a:t>
            </a:r>
          </a:p>
        </p:txBody>
      </p:sp>
      <p:pic>
        <p:nvPicPr>
          <p:cNvPr id="6" name="Picture 5">
            <a:extLst>
              <a:ext uri="{FF2B5EF4-FFF2-40B4-BE49-F238E27FC236}">
                <a16:creationId xmlns:a16="http://schemas.microsoft.com/office/drawing/2014/main" id="{5905CD4D-0DED-1687-1A2E-5663B4BB7695}"/>
              </a:ext>
            </a:extLst>
          </p:cNvPr>
          <p:cNvPicPr>
            <a:picLocks noChangeAspect="1"/>
          </p:cNvPicPr>
          <p:nvPr/>
        </p:nvPicPr>
        <p:blipFill>
          <a:blip r:embed="rId4"/>
          <a:stretch/>
        </p:blipFill>
        <p:spPr>
          <a:xfrm>
            <a:off x="10654981" y="98992"/>
            <a:ext cx="1325563" cy="1325563"/>
          </a:xfrm>
          <a:prstGeom prst="rect">
            <a:avLst/>
          </a:prstGeom>
        </p:spPr>
      </p:pic>
    </p:spTree>
    <p:extLst>
      <p:ext uri="{BB962C8B-B14F-4D97-AF65-F5344CB8AC3E}">
        <p14:creationId xmlns:p14="http://schemas.microsoft.com/office/powerpoint/2010/main" val="76108765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a:extLst>
            <a:ext uri="{FF2B5EF4-FFF2-40B4-BE49-F238E27FC236}">
              <a16:creationId xmlns:a16="http://schemas.microsoft.com/office/drawing/2014/main" id="{D31821E3-20D9-AF28-C71C-CA50666030D8}"/>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6274FAB-C808-884D-1945-254EF06B97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ity with a bridge and a city with a bridge and a city with a bridge and a car&#10;&#10;AI-generated content may be incorrect.">
            <a:extLst>
              <a:ext uri="{FF2B5EF4-FFF2-40B4-BE49-F238E27FC236}">
                <a16:creationId xmlns:a16="http://schemas.microsoft.com/office/drawing/2014/main" id="{49326C95-BD02-2B0E-35B9-97EB15E9A214}"/>
              </a:ext>
            </a:extLst>
          </p:cNvPr>
          <p:cNvPicPr>
            <a:picLocks noChangeAspect="1"/>
          </p:cNvPicPr>
          <p:nvPr/>
        </p:nvPicPr>
        <p:blipFill>
          <a:blip r:embed="rId3"/>
          <a:srcRect l="5336" t="9091" r="17963"/>
          <a:stretch>
            <a:fillRect/>
          </a:stretch>
        </p:blipFill>
        <p:spPr>
          <a:xfrm>
            <a:off x="3523488" y="10"/>
            <a:ext cx="8668512" cy="6857990"/>
          </a:xfrm>
          <a:prstGeom prst="rect">
            <a:avLst/>
          </a:prstGeom>
        </p:spPr>
      </p:pic>
      <p:sp>
        <p:nvSpPr>
          <p:cNvPr id="12" name="Rectangle 11">
            <a:extLst>
              <a:ext uri="{FF2B5EF4-FFF2-40B4-BE49-F238E27FC236}">
                <a16:creationId xmlns:a16="http://schemas.microsoft.com/office/drawing/2014/main" id="{47884251-A1CF-9CB2-C5F8-E05B8A6D52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CCF41B6-F582-EBAD-01F1-7EC7400ED5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BFF057C9-C330-135B-2FC1-357EF76B4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83FFE45E-2350-6B46-A6B4-D6C7E51DCD46}"/>
              </a:ext>
            </a:extLst>
          </p:cNvPr>
          <p:cNvSpPr/>
          <p:nvPr/>
        </p:nvSpPr>
        <p:spPr>
          <a:xfrm>
            <a:off x="261490" y="625683"/>
            <a:ext cx="920578" cy="25796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2">
            <a:extLst>
              <a:ext uri="{FF2B5EF4-FFF2-40B4-BE49-F238E27FC236}">
                <a16:creationId xmlns:a16="http://schemas.microsoft.com/office/drawing/2014/main" id="{C9FDC96F-60BC-C9F7-B150-EB8D30CF3DC7}"/>
              </a:ext>
            </a:extLst>
          </p:cNvPr>
          <p:cNvSpPr>
            <a:spLocks noGrp="1"/>
          </p:cNvSpPr>
          <p:nvPr>
            <p:ph type="ctrTitle"/>
          </p:nvPr>
        </p:nvSpPr>
        <p:spPr>
          <a:xfrm>
            <a:off x="261490" y="3086075"/>
            <a:ext cx="4457075" cy="2387600"/>
          </a:xfrm>
        </p:spPr>
        <p:txBody>
          <a:bodyPr/>
          <a:lstStyle/>
          <a:p>
            <a:r>
              <a:rPr lang="en-US">
                <a:latin typeface="Segoe UI Semibold" panose="020B0702040204020203" pitchFamily="34" charset="0"/>
                <a:cs typeface="Segoe UI Semibold" panose="020B0702040204020203" pitchFamily="34" charset="0"/>
              </a:rPr>
              <a:t>TITLE</a:t>
            </a:r>
          </a:p>
        </p:txBody>
      </p:sp>
      <p:pic>
        <p:nvPicPr>
          <p:cNvPr id="2" name="Picture 1">
            <a:extLst>
              <a:ext uri="{FF2B5EF4-FFF2-40B4-BE49-F238E27FC236}">
                <a16:creationId xmlns:a16="http://schemas.microsoft.com/office/drawing/2014/main" id="{2E930697-A02E-A2AC-E28C-FF706FE915E8}"/>
              </a:ext>
            </a:extLst>
          </p:cNvPr>
          <p:cNvPicPr>
            <a:picLocks noChangeAspect="1"/>
          </p:cNvPicPr>
          <p:nvPr/>
        </p:nvPicPr>
        <p:blipFill>
          <a:blip r:embed="rId4"/>
          <a:stretch/>
        </p:blipFill>
        <p:spPr>
          <a:xfrm>
            <a:off x="954877" y="449714"/>
            <a:ext cx="3070300" cy="3070300"/>
          </a:xfrm>
          <a:prstGeom prst="rect">
            <a:avLst/>
          </a:prstGeom>
        </p:spPr>
      </p:pic>
    </p:spTree>
    <p:extLst>
      <p:ext uri="{BB962C8B-B14F-4D97-AF65-F5344CB8AC3E}">
        <p14:creationId xmlns:p14="http://schemas.microsoft.com/office/powerpoint/2010/main" val="33318912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DD71D35-A147-5C89-2ACC-E30B4C3A202C}"/>
              </a:ext>
            </a:extLst>
          </p:cNvPr>
          <p:cNvPicPr>
            <a:picLocks noChangeAspect="1"/>
          </p:cNvPicPr>
          <p:nvPr/>
        </p:nvPicPr>
        <p:blipFill>
          <a:blip r:embed="rId3">
            <a:alphaModFix amt="15000"/>
          </a:blip>
          <a:srcRect b="19"/>
          <a:stretch>
            <a:fillRect/>
          </a:stretch>
        </p:blipFill>
        <p:spPr>
          <a:xfrm>
            <a:off x="20" y="1282"/>
            <a:ext cx="12191980" cy="6856718"/>
          </a:xfrm>
          <a:prstGeom prst="rect">
            <a:avLst/>
          </a:prstGeom>
        </p:spPr>
      </p:pic>
      <p:sp>
        <p:nvSpPr>
          <p:cNvPr id="2" name="Title 1">
            <a:extLst>
              <a:ext uri="{FF2B5EF4-FFF2-40B4-BE49-F238E27FC236}">
                <a16:creationId xmlns:a16="http://schemas.microsoft.com/office/drawing/2014/main" id="{F809A497-00C9-2E35-F553-F6EBB35B4354}"/>
              </a:ext>
            </a:extLst>
          </p:cNvPr>
          <p:cNvSpPr>
            <a:spLocks noGrp="1"/>
          </p:cNvSpPr>
          <p:nvPr>
            <p:ph type="title"/>
          </p:nvPr>
        </p:nvSpPr>
        <p:spPr/>
        <p:txBody>
          <a:bodyPr/>
          <a:lstStyle/>
          <a:p>
            <a:r>
              <a:rPr lang="en-US">
                <a:latin typeface="Segoe UI Semibold" panose="020B0702040204020203" pitchFamily="34" charset="0"/>
                <a:cs typeface="Segoe UI Semibold" panose="020B0702040204020203" pitchFamily="34" charset="0"/>
              </a:rPr>
              <a:t>OBJECTIVE #1 </a:t>
            </a:r>
          </a:p>
        </p:txBody>
      </p:sp>
      <p:sp>
        <p:nvSpPr>
          <p:cNvPr id="3" name="Content Placeholder 2">
            <a:extLst>
              <a:ext uri="{FF2B5EF4-FFF2-40B4-BE49-F238E27FC236}">
                <a16:creationId xmlns:a16="http://schemas.microsoft.com/office/drawing/2014/main" id="{AB166C80-08ED-3DF0-6B25-2D0A96208377}"/>
              </a:ext>
            </a:extLst>
          </p:cNvPr>
          <p:cNvSpPr>
            <a:spLocks noGrp="1"/>
          </p:cNvSpPr>
          <p:nvPr>
            <p:ph idx="1"/>
          </p:nvPr>
        </p:nvSpPr>
        <p:spPr/>
        <p:txBody>
          <a:bodyPr>
            <a:normAutofit/>
          </a:bodyPr>
          <a:lstStyle/>
          <a:p>
            <a:pPr marL="0" lvl="0" indent="0">
              <a:buNone/>
            </a:pPr>
            <a:r>
              <a:rPr lang="en-US" sz="3200">
                <a:latin typeface="Segoe UI" panose="020B0502040204020203" pitchFamily="34" charset="0"/>
                <a:cs typeface="Segoe UI" panose="020B0502040204020203" pitchFamily="34" charset="0"/>
              </a:rPr>
              <a:t>Assess the ability of participating jurisdictions and regional stakeholders to identify, validate, and share cyber threat intelligence, indicators of compromise, and situational awareness information across agencies within established coordination processes during an escalating AI-enabled cyber incident affecting multiple Bay Area jurisdictions.</a:t>
            </a:r>
            <a:r>
              <a:rPr lang="en-US" sz="3200">
                <a:effectLst/>
                <a:latin typeface="Segoe UI" panose="020B0502040204020203" pitchFamily="34" charset="0"/>
                <a:cs typeface="Segoe UI" panose="020B0502040204020203" pitchFamily="34" charset="0"/>
              </a:rPr>
              <a:t> </a:t>
            </a:r>
            <a:br>
              <a:rPr lang="en-US" sz="3200">
                <a:effectLst/>
                <a:latin typeface="Segoe UI" panose="020B0502040204020203" pitchFamily="34" charset="0"/>
                <a:cs typeface="Segoe UI" panose="020B0502040204020203" pitchFamily="34" charset="0"/>
              </a:rPr>
            </a:br>
            <a:endParaRPr lang="en-US" sz="3200">
              <a:effectLst/>
              <a:latin typeface="Segoe UI" panose="020B0502040204020203" pitchFamily="34" charset="0"/>
              <a:cs typeface="Segoe UI" panose="020B0502040204020203" pitchFamily="34" charset="0"/>
            </a:endParaRPr>
          </a:p>
          <a:p>
            <a:pPr lvl="0"/>
            <a:r>
              <a:rPr lang="en-US" sz="3200" i="1">
                <a:latin typeface="Segoe UI" panose="020B0502040204020203" pitchFamily="34" charset="0"/>
                <a:cs typeface="Segoe UI" panose="020B0502040204020203" pitchFamily="34" charset="0"/>
              </a:rPr>
              <a:t>Core Capability: Intelligence and Information Sharing </a:t>
            </a:r>
            <a:endParaRPr lang="en-US" sz="2400" i="1">
              <a:latin typeface="Segoe UI" panose="020B0502040204020203" pitchFamily="34" charset="0"/>
              <a:cs typeface="Segoe UI" panose="020B0502040204020203" pitchFamily="34" charset="0"/>
            </a:endParaRPr>
          </a:p>
        </p:txBody>
      </p:sp>
      <p:pic>
        <p:nvPicPr>
          <p:cNvPr id="6" name="Picture 5">
            <a:extLst>
              <a:ext uri="{FF2B5EF4-FFF2-40B4-BE49-F238E27FC236}">
                <a16:creationId xmlns:a16="http://schemas.microsoft.com/office/drawing/2014/main" id="{A64C0568-8CA3-3E59-9A60-CFF1E94FD4EE}"/>
              </a:ext>
            </a:extLst>
          </p:cNvPr>
          <p:cNvPicPr>
            <a:picLocks noChangeAspect="1"/>
          </p:cNvPicPr>
          <p:nvPr/>
        </p:nvPicPr>
        <p:blipFill>
          <a:blip r:embed="rId4"/>
          <a:stretch/>
        </p:blipFill>
        <p:spPr>
          <a:xfrm>
            <a:off x="10654981" y="98992"/>
            <a:ext cx="1325563" cy="1325563"/>
          </a:xfrm>
          <a:prstGeom prst="rect">
            <a:avLst/>
          </a:prstGeom>
        </p:spPr>
      </p:pic>
    </p:spTree>
    <p:extLst>
      <p:ext uri="{BB962C8B-B14F-4D97-AF65-F5344CB8AC3E}">
        <p14:creationId xmlns:p14="http://schemas.microsoft.com/office/powerpoint/2010/main" val="17649656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E3F57-24DB-A78F-7CB9-A0A59BC6B3C4}"/>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20263023-8196-431F-25B1-BE119C91ECED}"/>
              </a:ext>
            </a:extLst>
          </p:cNvPr>
          <p:cNvPicPr>
            <a:picLocks noChangeAspect="1"/>
          </p:cNvPicPr>
          <p:nvPr/>
        </p:nvPicPr>
        <p:blipFill>
          <a:blip r:embed="rId3">
            <a:alphaModFix amt="15000"/>
          </a:blip>
          <a:srcRect b="19"/>
          <a:stretch>
            <a:fillRect/>
          </a:stretch>
        </p:blipFill>
        <p:spPr>
          <a:xfrm>
            <a:off x="20" y="1282"/>
            <a:ext cx="12191980" cy="6856718"/>
          </a:xfrm>
          <a:prstGeom prst="rect">
            <a:avLst/>
          </a:prstGeom>
        </p:spPr>
      </p:pic>
      <p:sp>
        <p:nvSpPr>
          <p:cNvPr id="2" name="Title 1">
            <a:extLst>
              <a:ext uri="{FF2B5EF4-FFF2-40B4-BE49-F238E27FC236}">
                <a16:creationId xmlns:a16="http://schemas.microsoft.com/office/drawing/2014/main" id="{6FE6B726-E11E-A078-74BE-A91500836899}"/>
              </a:ext>
            </a:extLst>
          </p:cNvPr>
          <p:cNvSpPr>
            <a:spLocks noGrp="1"/>
          </p:cNvSpPr>
          <p:nvPr>
            <p:ph type="title"/>
          </p:nvPr>
        </p:nvSpPr>
        <p:spPr/>
        <p:txBody>
          <a:bodyPr/>
          <a:lstStyle/>
          <a:p>
            <a:r>
              <a:rPr lang="en-US">
                <a:latin typeface="Segoe UI Semibold" panose="020B0702040204020203" pitchFamily="34" charset="0"/>
                <a:cs typeface="Segoe UI Semibold" panose="020B0702040204020203" pitchFamily="34" charset="0"/>
              </a:rPr>
              <a:t>OBJECTIVE #2 </a:t>
            </a:r>
          </a:p>
        </p:txBody>
      </p:sp>
      <p:sp>
        <p:nvSpPr>
          <p:cNvPr id="3" name="Content Placeholder 2">
            <a:extLst>
              <a:ext uri="{FF2B5EF4-FFF2-40B4-BE49-F238E27FC236}">
                <a16:creationId xmlns:a16="http://schemas.microsoft.com/office/drawing/2014/main" id="{C85C0DD5-FAB7-E018-7958-35AD5AAAE12F}"/>
              </a:ext>
            </a:extLst>
          </p:cNvPr>
          <p:cNvSpPr>
            <a:spLocks noGrp="1"/>
          </p:cNvSpPr>
          <p:nvPr>
            <p:ph idx="1"/>
          </p:nvPr>
        </p:nvSpPr>
        <p:spPr/>
        <p:txBody>
          <a:bodyPr/>
          <a:lstStyle/>
          <a:p>
            <a:pPr marL="0" lvl="0" indent="0">
              <a:buNone/>
            </a:pPr>
            <a:r>
              <a:rPr lang="en-US" sz="3200">
                <a:latin typeface="Segoe UI" panose="020B0502040204020203" pitchFamily="34" charset="0"/>
                <a:cs typeface="Segoe UI" panose="020B0502040204020203" pitchFamily="34" charset="0"/>
              </a:rPr>
              <a:t>Evaluate the ability of participating organizations to coordinate regional operational response actions, including executive notifications, resource prioritization, cross-jurisdiction coordination, and decision-making processes, in response to cascading cyber impacts affecting critical services, infrastructure, and public operations.</a:t>
            </a:r>
            <a:br>
              <a:rPr lang="en-US" sz="3200">
                <a:latin typeface="Segoe UI" panose="020B0502040204020203" pitchFamily="34" charset="0"/>
                <a:cs typeface="Segoe UI" panose="020B0502040204020203" pitchFamily="34" charset="0"/>
              </a:rPr>
            </a:br>
            <a:endParaRPr lang="en-US" sz="3200">
              <a:effectLst/>
              <a:latin typeface="Segoe UI" panose="020B0502040204020203" pitchFamily="34" charset="0"/>
              <a:cs typeface="Segoe UI" panose="020B0502040204020203" pitchFamily="34" charset="0"/>
            </a:endParaRPr>
          </a:p>
          <a:p>
            <a:pPr lvl="0"/>
            <a:r>
              <a:rPr lang="en-US" sz="3200" i="1">
                <a:latin typeface="Segoe UI" panose="020B0502040204020203" pitchFamily="34" charset="0"/>
                <a:cs typeface="Segoe UI" panose="020B0502040204020203" pitchFamily="34" charset="0"/>
              </a:rPr>
              <a:t>Core Capability: Operational Coordination</a:t>
            </a:r>
            <a:endParaRPr lang="en-US" i="1">
              <a:latin typeface="Segoe UI" panose="020B0502040204020203" pitchFamily="34" charset="0"/>
              <a:cs typeface="Segoe UI" panose="020B0502040204020203" pitchFamily="34" charset="0"/>
            </a:endParaRPr>
          </a:p>
        </p:txBody>
      </p:sp>
      <p:pic>
        <p:nvPicPr>
          <p:cNvPr id="6" name="Picture 5">
            <a:extLst>
              <a:ext uri="{FF2B5EF4-FFF2-40B4-BE49-F238E27FC236}">
                <a16:creationId xmlns:a16="http://schemas.microsoft.com/office/drawing/2014/main" id="{E88533F6-A7C8-0A59-CB3E-ED91F2B2BDEA}"/>
              </a:ext>
            </a:extLst>
          </p:cNvPr>
          <p:cNvPicPr>
            <a:picLocks noChangeAspect="1"/>
          </p:cNvPicPr>
          <p:nvPr/>
        </p:nvPicPr>
        <p:blipFill>
          <a:blip r:embed="rId4"/>
          <a:stretch/>
        </p:blipFill>
        <p:spPr>
          <a:xfrm>
            <a:off x="10654981" y="98992"/>
            <a:ext cx="1325563" cy="1325563"/>
          </a:xfrm>
          <a:prstGeom prst="rect">
            <a:avLst/>
          </a:prstGeom>
        </p:spPr>
      </p:pic>
    </p:spTree>
    <p:extLst>
      <p:ext uri="{BB962C8B-B14F-4D97-AF65-F5344CB8AC3E}">
        <p14:creationId xmlns:p14="http://schemas.microsoft.com/office/powerpoint/2010/main" val="20616022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B108F-83B8-BD1B-9521-EA01D52795A7}"/>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489CC9E-4A70-F37B-2F1F-00AABE7071DD}"/>
              </a:ext>
            </a:extLst>
          </p:cNvPr>
          <p:cNvPicPr>
            <a:picLocks noChangeAspect="1"/>
          </p:cNvPicPr>
          <p:nvPr/>
        </p:nvPicPr>
        <p:blipFill>
          <a:blip r:embed="rId3">
            <a:alphaModFix amt="15000"/>
          </a:blip>
          <a:srcRect b="19"/>
          <a:stretch>
            <a:fillRect/>
          </a:stretch>
        </p:blipFill>
        <p:spPr>
          <a:xfrm>
            <a:off x="20" y="1282"/>
            <a:ext cx="12191980" cy="6856718"/>
          </a:xfrm>
          <a:prstGeom prst="rect">
            <a:avLst/>
          </a:prstGeom>
        </p:spPr>
      </p:pic>
      <p:sp>
        <p:nvSpPr>
          <p:cNvPr id="2" name="Title 1">
            <a:extLst>
              <a:ext uri="{FF2B5EF4-FFF2-40B4-BE49-F238E27FC236}">
                <a16:creationId xmlns:a16="http://schemas.microsoft.com/office/drawing/2014/main" id="{DC5C7CA8-0EBE-01F4-0837-7E4DDEEB538D}"/>
              </a:ext>
            </a:extLst>
          </p:cNvPr>
          <p:cNvSpPr>
            <a:spLocks noGrp="1"/>
          </p:cNvSpPr>
          <p:nvPr>
            <p:ph type="title"/>
          </p:nvPr>
        </p:nvSpPr>
        <p:spPr/>
        <p:txBody>
          <a:bodyPr/>
          <a:lstStyle/>
          <a:p>
            <a:r>
              <a:rPr lang="en-US">
                <a:latin typeface="Segoe UI Semibold" panose="020B0702040204020203" pitchFamily="34" charset="0"/>
                <a:cs typeface="Segoe UI Semibold" panose="020B0702040204020203" pitchFamily="34" charset="0"/>
              </a:rPr>
              <a:t>OBJECTIVE #3</a:t>
            </a:r>
          </a:p>
        </p:txBody>
      </p:sp>
      <p:sp>
        <p:nvSpPr>
          <p:cNvPr id="3" name="Content Placeholder 2">
            <a:extLst>
              <a:ext uri="{FF2B5EF4-FFF2-40B4-BE49-F238E27FC236}">
                <a16:creationId xmlns:a16="http://schemas.microsoft.com/office/drawing/2014/main" id="{E911C6F3-E046-E39D-A94D-47112FF39935}"/>
              </a:ext>
            </a:extLst>
          </p:cNvPr>
          <p:cNvSpPr>
            <a:spLocks noGrp="1"/>
          </p:cNvSpPr>
          <p:nvPr>
            <p:ph idx="1"/>
          </p:nvPr>
        </p:nvSpPr>
        <p:spPr/>
        <p:txBody>
          <a:bodyPr>
            <a:normAutofit/>
          </a:bodyPr>
          <a:lstStyle/>
          <a:p>
            <a:pPr marL="0" lvl="0" indent="0">
              <a:buNone/>
            </a:pPr>
            <a:r>
              <a:rPr lang="en-US" sz="3200">
                <a:latin typeface="Segoe UI" panose="020B0502040204020203" pitchFamily="34" charset="0"/>
                <a:cs typeface="Segoe UI" panose="020B0502040204020203" pitchFamily="34" charset="0"/>
              </a:rPr>
              <a:t>Evaluate the ability of participating organizations to implement internal and external communications procedures, including leadership notifications, interagency coordination, mission partner engagement, and public information considerations, during a rapidly evolving cyber incident involving AI-enabled threats and operational disruptions.</a:t>
            </a:r>
            <a:r>
              <a:rPr lang="en-US" sz="3200">
                <a:effectLst/>
                <a:latin typeface="Segoe UI" panose="020B0502040204020203" pitchFamily="34" charset="0"/>
                <a:cs typeface="Segoe UI" panose="020B0502040204020203" pitchFamily="34" charset="0"/>
              </a:rPr>
              <a:t> </a:t>
            </a:r>
            <a:br>
              <a:rPr lang="en-US" sz="3200">
                <a:effectLst/>
                <a:latin typeface="Segoe UI" panose="020B0502040204020203" pitchFamily="34" charset="0"/>
                <a:cs typeface="Segoe UI" panose="020B0502040204020203" pitchFamily="34" charset="0"/>
              </a:rPr>
            </a:br>
            <a:endParaRPr lang="en-US" sz="3200">
              <a:effectLst/>
              <a:latin typeface="Segoe UI" panose="020B0502040204020203" pitchFamily="34" charset="0"/>
              <a:cs typeface="Segoe UI" panose="020B0502040204020203" pitchFamily="34" charset="0"/>
            </a:endParaRPr>
          </a:p>
          <a:p>
            <a:pPr lvl="0"/>
            <a:r>
              <a:rPr lang="en-US" sz="3200" i="1">
                <a:latin typeface="Segoe UI" panose="020B0502040204020203" pitchFamily="34" charset="0"/>
                <a:cs typeface="Segoe UI" panose="020B0502040204020203" pitchFamily="34" charset="0"/>
              </a:rPr>
              <a:t>Core Capability: Operational Communications</a:t>
            </a:r>
          </a:p>
        </p:txBody>
      </p:sp>
      <p:pic>
        <p:nvPicPr>
          <p:cNvPr id="6" name="Picture 5">
            <a:extLst>
              <a:ext uri="{FF2B5EF4-FFF2-40B4-BE49-F238E27FC236}">
                <a16:creationId xmlns:a16="http://schemas.microsoft.com/office/drawing/2014/main" id="{7EBD7E78-C92D-8271-252E-207F072F358B}"/>
              </a:ext>
            </a:extLst>
          </p:cNvPr>
          <p:cNvPicPr>
            <a:picLocks noChangeAspect="1"/>
          </p:cNvPicPr>
          <p:nvPr/>
        </p:nvPicPr>
        <p:blipFill>
          <a:blip r:embed="rId4"/>
          <a:stretch/>
        </p:blipFill>
        <p:spPr>
          <a:xfrm>
            <a:off x="10654981" y="98992"/>
            <a:ext cx="1325563" cy="1325563"/>
          </a:xfrm>
          <a:prstGeom prst="rect">
            <a:avLst/>
          </a:prstGeom>
        </p:spPr>
      </p:pic>
    </p:spTree>
    <p:extLst>
      <p:ext uri="{BB962C8B-B14F-4D97-AF65-F5344CB8AC3E}">
        <p14:creationId xmlns:p14="http://schemas.microsoft.com/office/powerpoint/2010/main" val="24258907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367E7-3D47-9B5A-AB02-5F12B8E8C9D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844B00C0-63FB-5691-7222-3BD15CBBC1FF}"/>
              </a:ext>
            </a:extLst>
          </p:cNvPr>
          <p:cNvPicPr>
            <a:picLocks noChangeAspect="1"/>
          </p:cNvPicPr>
          <p:nvPr/>
        </p:nvPicPr>
        <p:blipFill>
          <a:blip r:embed="rId3">
            <a:alphaModFix amt="15000"/>
          </a:blip>
          <a:srcRect b="19"/>
          <a:stretch>
            <a:fillRect/>
          </a:stretch>
        </p:blipFill>
        <p:spPr>
          <a:xfrm>
            <a:off x="20" y="1282"/>
            <a:ext cx="12191980" cy="6856718"/>
          </a:xfrm>
          <a:prstGeom prst="rect">
            <a:avLst/>
          </a:prstGeom>
        </p:spPr>
      </p:pic>
      <p:sp>
        <p:nvSpPr>
          <p:cNvPr id="2" name="Title 1">
            <a:extLst>
              <a:ext uri="{FF2B5EF4-FFF2-40B4-BE49-F238E27FC236}">
                <a16:creationId xmlns:a16="http://schemas.microsoft.com/office/drawing/2014/main" id="{142035B7-F97A-0C52-CACB-BB6AD25B31F1}"/>
              </a:ext>
            </a:extLst>
          </p:cNvPr>
          <p:cNvSpPr>
            <a:spLocks noGrp="1"/>
          </p:cNvSpPr>
          <p:nvPr>
            <p:ph type="title"/>
          </p:nvPr>
        </p:nvSpPr>
        <p:spPr/>
        <p:txBody>
          <a:bodyPr/>
          <a:lstStyle/>
          <a:p>
            <a:r>
              <a:rPr lang="en-US">
                <a:latin typeface="Segoe UI Semibold" panose="020B0702040204020203" pitchFamily="34" charset="0"/>
                <a:cs typeface="Segoe UI Semibold" panose="020B0702040204020203" pitchFamily="34" charset="0"/>
              </a:rPr>
              <a:t>OBJECTIVE #4 </a:t>
            </a:r>
          </a:p>
        </p:txBody>
      </p:sp>
      <p:sp>
        <p:nvSpPr>
          <p:cNvPr id="3" name="Content Placeholder 2">
            <a:extLst>
              <a:ext uri="{FF2B5EF4-FFF2-40B4-BE49-F238E27FC236}">
                <a16:creationId xmlns:a16="http://schemas.microsoft.com/office/drawing/2014/main" id="{3A5B6B25-2DED-4DCC-3F65-8D10777842F4}"/>
              </a:ext>
            </a:extLst>
          </p:cNvPr>
          <p:cNvSpPr>
            <a:spLocks noGrp="1"/>
          </p:cNvSpPr>
          <p:nvPr>
            <p:ph idx="1"/>
          </p:nvPr>
        </p:nvSpPr>
        <p:spPr/>
        <p:txBody>
          <a:bodyPr>
            <a:normAutofit/>
          </a:bodyPr>
          <a:lstStyle/>
          <a:p>
            <a:pPr marL="0" lvl="0" indent="0">
              <a:buNone/>
            </a:pPr>
            <a:r>
              <a:rPr lang="en-US" sz="3200">
                <a:latin typeface="Segoe UI" panose="020B0502040204020203" pitchFamily="34" charset="0"/>
                <a:cs typeface="Segoe UI" panose="020B0502040204020203" pitchFamily="34" charset="0"/>
              </a:rPr>
              <a:t>Assess the ability of participating jurisdictions and regional partners to analyze and implement cybersecurity response, continuity, and recovery actions aligned with the NIST Cybersecurity Framework functions of Identify, Protect, Detect, Respond, and Recover during a coordinated cyberattack targeting regional systems, infrastructure, and public services.</a:t>
            </a:r>
            <a:br>
              <a:rPr lang="en-US" sz="3200">
                <a:latin typeface="Segoe UI" panose="020B0502040204020203" pitchFamily="34" charset="0"/>
                <a:cs typeface="Segoe UI" panose="020B0502040204020203" pitchFamily="34" charset="0"/>
              </a:rPr>
            </a:br>
            <a:endParaRPr lang="en-US" sz="3200">
              <a:latin typeface="Segoe UI" panose="020B0502040204020203" pitchFamily="34" charset="0"/>
              <a:cs typeface="Segoe UI" panose="020B0502040204020203" pitchFamily="34" charset="0"/>
            </a:endParaRPr>
          </a:p>
          <a:p>
            <a:pPr lvl="0"/>
            <a:r>
              <a:rPr lang="en-US" sz="3200" i="1">
                <a:latin typeface="Segoe UI" panose="020B0502040204020203" pitchFamily="34" charset="0"/>
                <a:cs typeface="Segoe UI" panose="020B0502040204020203" pitchFamily="34" charset="0"/>
              </a:rPr>
              <a:t>Core Capability: Cybersecurity</a:t>
            </a:r>
          </a:p>
        </p:txBody>
      </p:sp>
      <p:pic>
        <p:nvPicPr>
          <p:cNvPr id="6" name="Picture 5">
            <a:extLst>
              <a:ext uri="{FF2B5EF4-FFF2-40B4-BE49-F238E27FC236}">
                <a16:creationId xmlns:a16="http://schemas.microsoft.com/office/drawing/2014/main" id="{D738B98B-64CB-4216-CFE7-C199AD81CD53}"/>
              </a:ext>
            </a:extLst>
          </p:cNvPr>
          <p:cNvPicPr>
            <a:picLocks noChangeAspect="1"/>
          </p:cNvPicPr>
          <p:nvPr/>
        </p:nvPicPr>
        <p:blipFill>
          <a:blip r:embed="rId4"/>
          <a:stretch/>
        </p:blipFill>
        <p:spPr>
          <a:xfrm>
            <a:off x="10654981" y="98992"/>
            <a:ext cx="1325563" cy="1325563"/>
          </a:xfrm>
          <a:prstGeom prst="rect">
            <a:avLst/>
          </a:prstGeom>
        </p:spPr>
      </p:pic>
    </p:spTree>
    <p:extLst>
      <p:ext uri="{BB962C8B-B14F-4D97-AF65-F5344CB8AC3E}">
        <p14:creationId xmlns:p14="http://schemas.microsoft.com/office/powerpoint/2010/main" val="36372850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49EF3F60-026A-2546-8D20-04D85A8D4A1F}">
  <we:reference id="WA200005566" version="3.0.0.3" store="Omex" storeType="OMEX"/>
  <we:alternateReferences>
    <we:reference id="WA200005566" version="3.0.0.3" store="WA200005566"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0AF8712114E647B00F9483D97E54A1" ma:contentTypeVersion="19" ma:contentTypeDescription="Create a new document." ma:contentTypeScope="" ma:versionID="d174c4d61fafd8e9268fa53df0d6f280">
  <xsd:schema xmlns:xsd="http://www.w3.org/2001/XMLSchema" xmlns:xs="http://www.w3.org/2001/XMLSchema" xmlns:p="http://schemas.microsoft.com/office/2006/metadata/properties" xmlns:ns2="29975808-9fe4-4232-90a6-bebf4dcb5514" xmlns:ns3="e41d01da-045b-48b7-97b2-6b81a2961d55" targetNamespace="http://schemas.microsoft.com/office/2006/metadata/properties" ma:root="true" ma:fieldsID="35f69301ed4f87f7892e5f6d7d01042e" ns2:_="" ns3:_="">
    <xsd:import namespace="29975808-9fe4-4232-90a6-bebf4dcb5514"/>
    <xsd:import namespace="e41d01da-045b-48b7-97b2-6b81a2961d55"/>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DateTaken"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9975808-9fe4-4232-90a6-bebf4dcb551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Extracted Text" ma:internalName="MediaServiceOCR" ma:readOnly="true">
      <xsd:simpleType>
        <xsd:restriction base="dms:Note">
          <xsd:maxLength value="255"/>
        </xsd:restriction>
      </xsd:simpleType>
    </xsd:element>
    <xsd:element name="MediaServiceDateTaken" ma:index="11" nillable="true" ma:displayName="MediaServiceDateTaken" ma:hidden="true" ma:internalName="MediaServiceDateTaken"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6b278eec-cad9-4ec1-bf87-f68f02c44eb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41d01da-045b-48b7-97b2-6b81a2961d55"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129d587a-765f-4ea4-8947-0f7794bc9196}" ma:internalName="TaxCatchAll" ma:showField="CatchAllData" ma:web="e41d01da-045b-48b7-97b2-6b81a2961d5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e41d01da-045b-48b7-97b2-6b81a2961d55" xsi:nil="true"/>
    <lcf76f155ced4ddcb4097134ff3c332f xmlns="29975808-9fe4-4232-90a6-bebf4dcb551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2CEF47E-4589-41AE-BDDA-1D4AB55289F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9975808-9fe4-4232-90a6-bebf4dcb5514"/>
    <ds:schemaRef ds:uri="e41d01da-045b-48b7-97b2-6b81a2961d5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299DEC9-D7AB-46F3-96B9-A5B63160C126}">
  <ds:schemaRefs>
    <ds:schemaRef ds:uri="http://schemas.microsoft.com/sharepoint/v3/contenttype/forms"/>
  </ds:schemaRefs>
</ds:datastoreItem>
</file>

<file path=customXml/itemProps3.xml><?xml version="1.0" encoding="utf-8"?>
<ds:datastoreItem xmlns:ds="http://schemas.openxmlformats.org/officeDocument/2006/customXml" ds:itemID="{17D1BCDB-E1EC-477D-A36A-F35CC3FD3F3E}">
  <ds:schemaRefs>
    <ds:schemaRef ds:uri="http://purl.org/dc/terms/"/>
    <ds:schemaRef ds:uri="http://schemas.microsoft.com/office/2006/metadata/properties"/>
    <ds:schemaRef ds:uri="29975808-9fe4-4232-90a6-bebf4dcb5514"/>
    <ds:schemaRef ds:uri="http://schemas.microsoft.com/office/infopath/2007/PartnerControls"/>
    <ds:schemaRef ds:uri="e41d01da-045b-48b7-97b2-6b81a2961d55"/>
    <ds:schemaRef ds:uri="http://schemas.openxmlformats.org/package/2006/metadata/core-properties"/>
    <ds:schemaRef ds:uri="http://schemas.microsoft.com/office/2006/documentManagement/types"/>
    <ds:schemaRef ds:uri="http://purl.org/dc/elements/1.1/"/>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0</TotalTime>
  <Words>1392</Words>
  <Application>Microsoft Office PowerPoint</Application>
  <PresentationFormat>Widescreen</PresentationFormat>
  <Paragraphs>224</Paragraphs>
  <Slides>51</Slides>
  <Notes>51</Notes>
  <HiddenSlides>2</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51</vt:i4>
      </vt:variant>
    </vt:vector>
  </HeadingPairs>
  <TitlesOfParts>
    <vt:vector size="59" baseType="lpstr">
      <vt:lpstr>Aptos</vt:lpstr>
      <vt:lpstr>Arial</vt:lpstr>
      <vt:lpstr>Arial Narrow</vt:lpstr>
      <vt:lpstr>Calibri</vt:lpstr>
      <vt:lpstr>Segoe Print</vt:lpstr>
      <vt:lpstr>Segoe UI</vt:lpstr>
      <vt:lpstr>Segoe UI Semibold</vt:lpstr>
      <vt:lpstr>Office Theme</vt:lpstr>
      <vt:lpstr>BAY AREA UASI CYBER BRIDGE 2026 Tabletop Exercise</vt:lpstr>
      <vt:lpstr>ADMINISTRATIVE REMARKS</vt:lpstr>
      <vt:lpstr>HOST WELCOME MESSAGE</vt:lpstr>
      <vt:lpstr>EXERCISE SCHEDULE</vt:lpstr>
      <vt:lpstr>EXERCISE PURPOSE</vt:lpstr>
      <vt:lpstr>OBJECTIVE #1 </vt:lpstr>
      <vt:lpstr>OBJECTIVE #2 </vt:lpstr>
      <vt:lpstr>OBJECTIVE #3</vt:lpstr>
      <vt:lpstr>OBJECTIVE #4 </vt:lpstr>
      <vt:lpstr>EXERCISE GUIDELINES</vt:lpstr>
      <vt:lpstr>EXERCISE GUIDELINES</vt:lpstr>
      <vt:lpstr>EXERCISE ROLES</vt:lpstr>
      <vt:lpstr>EXERCISE DOCUMENTATION</vt:lpstr>
      <vt:lpstr>EXERCISE INSTRUCTIONS</vt:lpstr>
      <vt:lpstr>EXERCISE INSTRUCTIONS</vt:lpstr>
      <vt:lpstr>ArcGIS Survey123 </vt:lpstr>
      <vt:lpstr>PowerPoint Presentation</vt:lpstr>
      <vt:lpstr>Display Dashboard</vt:lpstr>
      <vt:lpstr>IMPORTANT SURVEY123 FIELDS</vt:lpstr>
      <vt:lpstr>QUESTIONS</vt:lpstr>
      <vt:lpstr>STARTEX</vt:lpstr>
      <vt:lpstr>SCENARIO BACKGROUND</vt:lpstr>
      <vt:lpstr>SCENARIO BACKGROUND</vt:lpstr>
      <vt:lpstr>PowerPoint Presentation</vt:lpstr>
      <vt:lpstr>PowerPoint Presentation</vt:lpstr>
      <vt:lpstr>PowerPoint Presentation</vt:lpstr>
      <vt:lpstr>VIDEO INJECT #1 </vt:lpstr>
      <vt:lpstr>MODULE 1 – EARLY INDICATORS</vt:lpstr>
      <vt:lpstr>MODULE 1 – GROUP DISCUSSIONS</vt:lpstr>
      <vt:lpstr>MODULE 1 – POD DISCUSSIONS</vt:lpstr>
      <vt:lpstr>MODULE 1 – DAY 1 UPDATE</vt:lpstr>
      <vt:lpstr>MODULE 1 – POD REPORTS </vt:lpstr>
      <vt:lpstr>10 MINUTE BREAK</vt:lpstr>
      <vt:lpstr>MODULE 2</vt:lpstr>
      <vt:lpstr>VIDEO INJECT #2</vt:lpstr>
      <vt:lpstr>MODULE 2 – DAY 3 HEADLINES</vt:lpstr>
      <vt:lpstr>MODULE 2 – REGIONAL IMPACTS </vt:lpstr>
      <vt:lpstr>MODULE 2 – DAY 5 UPDATE</vt:lpstr>
      <vt:lpstr>LUNCH BREAK</vt:lpstr>
      <vt:lpstr>VIDEO INJECT – Deep Fake</vt:lpstr>
      <vt:lpstr>MODULE 3</vt:lpstr>
      <vt:lpstr>MODULE 3 – DAY 7 HEADLINES</vt:lpstr>
      <vt:lpstr>MODULE 3 – DAY 7 UPDATE </vt:lpstr>
      <vt:lpstr>MODULE 3 – DAY 12 UPDATE</vt:lpstr>
      <vt:lpstr>VIDEO INJECT #3</vt:lpstr>
      <vt:lpstr>ENDEX</vt:lpstr>
      <vt:lpstr>Group Hotwash</vt:lpstr>
      <vt:lpstr>Closing Comments &amp; Remarks</vt:lpstr>
      <vt:lpstr>Thank you! </vt:lpstr>
      <vt:lpstr>TITLE</vt:lpstr>
      <vt:lpstr>TITLE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Natalie Graver</dc:creator>
  <cp:lastModifiedBy>Riley, Charlene (DEM)</cp:lastModifiedBy>
  <cp:revision>2</cp:revision>
  <dcterms:created xsi:type="dcterms:W3CDTF">2026-05-15T14:14:25Z</dcterms:created>
  <dcterms:modified xsi:type="dcterms:W3CDTF">2026-07-29T20:06:25Z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0x010100260AF8712114E647B00F9483D97E54A1</vt:lpwstr>
  </property>
  <property fmtid="{D5CDD505-2E9C-101B-9397-08002B2CF9AE}" pid="3" name="MediaServiceImageTags">
    <vt:lpwstr/>
  </property>
</Properties>
</file>